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8" r:id="rId10"/>
    <p:sldId id="276" r:id="rId11"/>
    <p:sldId id="281" r:id="rId12"/>
    <p:sldId id="287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52214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52214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11" y="3521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0" y="819443"/>
                </a:moveTo>
                <a:lnTo>
                  <a:pt x="505" y="0"/>
                </a:lnTo>
                <a:lnTo>
                  <a:pt x="819948" y="0"/>
                </a:lnTo>
                <a:lnTo>
                  <a:pt x="818423" y="49994"/>
                </a:lnTo>
                <a:lnTo>
                  <a:pt x="813882" y="99546"/>
                </a:lnTo>
                <a:lnTo>
                  <a:pt x="806378" y="148531"/>
                </a:lnTo>
                <a:lnTo>
                  <a:pt x="795962" y="196824"/>
                </a:lnTo>
                <a:lnTo>
                  <a:pt x="782686" y="244299"/>
                </a:lnTo>
                <a:lnTo>
                  <a:pt x="766602" y="290831"/>
                </a:lnTo>
                <a:lnTo>
                  <a:pt x="747762" y="336294"/>
                </a:lnTo>
                <a:lnTo>
                  <a:pt x="726219" y="380563"/>
                </a:lnTo>
                <a:lnTo>
                  <a:pt x="702023" y="423513"/>
                </a:lnTo>
                <a:lnTo>
                  <a:pt x="675228" y="465018"/>
                </a:lnTo>
                <a:lnTo>
                  <a:pt x="645884" y="504953"/>
                </a:lnTo>
                <a:lnTo>
                  <a:pt x="614044" y="543193"/>
                </a:lnTo>
                <a:lnTo>
                  <a:pt x="579760" y="579612"/>
                </a:lnTo>
                <a:lnTo>
                  <a:pt x="543320" y="613874"/>
                </a:lnTo>
                <a:lnTo>
                  <a:pt x="505061" y="645690"/>
                </a:lnTo>
                <a:lnTo>
                  <a:pt x="465107" y="675009"/>
                </a:lnTo>
                <a:lnTo>
                  <a:pt x="423586" y="701779"/>
                </a:lnTo>
                <a:lnTo>
                  <a:pt x="380621" y="725948"/>
                </a:lnTo>
                <a:lnTo>
                  <a:pt x="336338" y="747464"/>
                </a:lnTo>
                <a:lnTo>
                  <a:pt x="290864" y="766276"/>
                </a:lnTo>
                <a:lnTo>
                  <a:pt x="244322" y="782331"/>
                </a:lnTo>
                <a:lnTo>
                  <a:pt x="196839" y="795578"/>
                </a:lnTo>
                <a:lnTo>
                  <a:pt x="148540" y="805964"/>
                </a:lnTo>
                <a:lnTo>
                  <a:pt x="99550" y="813438"/>
                </a:lnTo>
                <a:lnTo>
                  <a:pt x="49995" y="817949"/>
                </a:lnTo>
                <a:lnTo>
                  <a:pt x="0" y="819443"/>
                </a:lnTo>
                <a:close/>
              </a:path>
            </a:pathLst>
          </a:custGeom>
          <a:solidFill>
            <a:srgbClr val="FDF9F3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11" y="3521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8" y="0"/>
                </a:moveTo>
                <a:lnTo>
                  <a:pt x="818423" y="49994"/>
                </a:lnTo>
                <a:lnTo>
                  <a:pt x="813882" y="99546"/>
                </a:lnTo>
                <a:lnTo>
                  <a:pt x="806378" y="148531"/>
                </a:lnTo>
                <a:lnTo>
                  <a:pt x="795962" y="196824"/>
                </a:lnTo>
                <a:lnTo>
                  <a:pt x="782686" y="244299"/>
                </a:lnTo>
                <a:lnTo>
                  <a:pt x="766602" y="290831"/>
                </a:lnTo>
                <a:lnTo>
                  <a:pt x="747762" y="336294"/>
                </a:lnTo>
                <a:lnTo>
                  <a:pt x="726219" y="380563"/>
                </a:lnTo>
                <a:lnTo>
                  <a:pt x="702023" y="423513"/>
                </a:lnTo>
                <a:lnTo>
                  <a:pt x="675228" y="465018"/>
                </a:lnTo>
                <a:lnTo>
                  <a:pt x="645884" y="504953"/>
                </a:lnTo>
                <a:lnTo>
                  <a:pt x="614044" y="543193"/>
                </a:lnTo>
                <a:lnTo>
                  <a:pt x="579760" y="579612"/>
                </a:lnTo>
                <a:lnTo>
                  <a:pt x="543320" y="613874"/>
                </a:lnTo>
                <a:lnTo>
                  <a:pt x="505061" y="645690"/>
                </a:lnTo>
                <a:lnTo>
                  <a:pt x="465107" y="675009"/>
                </a:lnTo>
                <a:lnTo>
                  <a:pt x="423586" y="701779"/>
                </a:lnTo>
                <a:lnTo>
                  <a:pt x="380621" y="725948"/>
                </a:lnTo>
                <a:lnTo>
                  <a:pt x="336338" y="747464"/>
                </a:lnTo>
                <a:lnTo>
                  <a:pt x="290864" y="766276"/>
                </a:lnTo>
                <a:lnTo>
                  <a:pt x="244322" y="782331"/>
                </a:lnTo>
                <a:lnTo>
                  <a:pt x="196839" y="795578"/>
                </a:lnTo>
                <a:lnTo>
                  <a:pt x="148540" y="805964"/>
                </a:lnTo>
                <a:lnTo>
                  <a:pt x="99550" y="813438"/>
                </a:lnTo>
                <a:lnTo>
                  <a:pt x="49995" y="817949"/>
                </a:lnTo>
                <a:lnTo>
                  <a:pt x="0" y="819443"/>
                </a:lnTo>
                <a:lnTo>
                  <a:pt x="505" y="0"/>
                </a:lnTo>
                <a:lnTo>
                  <a:pt x="819948" y="0"/>
                </a:lnTo>
                <a:close/>
              </a:path>
            </a:pathLst>
          </a:custGeom>
          <a:ln w="9524">
            <a:solidFill>
              <a:srgbClr val="D1C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765" y="7452"/>
            <a:ext cx="1780291" cy="178029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8816" y="2110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095"/>
                </a:moveTo>
                <a:lnTo>
                  <a:pt x="1347" y="802799"/>
                </a:lnTo>
                <a:lnTo>
                  <a:pt x="5341" y="755210"/>
                </a:lnTo>
                <a:lnTo>
                  <a:pt x="11910" y="708399"/>
                </a:lnTo>
                <a:lnTo>
                  <a:pt x="20981" y="662439"/>
                </a:lnTo>
                <a:lnTo>
                  <a:pt x="32484" y="617401"/>
                </a:lnTo>
                <a:lnTo>
                  <a:pt x="46347" y="573357"/>
                </a:lnTo>
                <a:lnTo>
                  <a:pt x="62496" y="530380"/>
                </a:lnTo>
                <a:lnTo>
                  <a:pt x="80862" y="488540"/>
                </a:lnTo>
                <a:lnTo>
                  <a:pt x="101371" y="447910"/>
                </a:lnTo>
                <a:lnTo>
                  <a:pt x="123952" y="408562"/>
                </a:lnTo>
                <a:lnTo>
                  <a:pt x="148533" y="370567"/>
                </a:lnTo>
                <a:lnTo>
                  <a:pt x="175042" y="333997"/>
                </a:lnTo>
                <a:lnTo>
                  <a:pt x="203408" y="298924"/>
                </a:lnTo>
                <a:lnTo>
                  <a:pt x="233558" y="265421"/>
                </a:lnTo>
                <a:lnTo>
                  <a:pt x="265421" y="233558"/>
                </a:lnTo>
                <a:lnTo>
                  <a:pt x="298924" y="203408"/>
                </a:lnTo>
                <a:lnTo>
                  <a:pt x="333997" y="175042"/>
                </a:lnTo>
                <a:lnTo>
                  <a:pt x="370567" y="148533"/>
                </a:lnTo>
                <a:lnTo>
                  <a:pt x="408562" y="123952"/>
                </a:lnTo>
                <a:lnTo>
                  <a:pt x="447910" y="101371"/>
                </a:lnTo>
                <a:lnTo>
                  <a:pt x="488540" y="80862"/>
                </a:lnTo>
                <a:lnTo>
                  <a:pt x="530380" y="62496"/>
                </a:lnTo>
                <a:lnTo>
                  <a:pt x="573357" y="46347"/>
                </a:lnTo>
                <a:lnTo>
                  <a:pt x="617401" y="32484"/>
                </a:lnTo>
                <a:lnTo>
                  <a:pt x="662439" y="20981"/>
                </a:lnTo>
                <a:lnTo>
                  <a:pt x="708399" y="11910"/>
                </a:lnTo>
                <a:lnTo>
                  <a:pt x="755210" y="5341"/>
                </a:lnTo>
                <a:lnTo>
                  <a:pt x="802799" y="1347"/>
                </a:lnTo>
                <a:lnTo>
                  <a:pt x="851095" y="0"/>
                </a:lnTo>
                <a:lnTo>
                  <a:pt x="902999" y="1582"/>
                </a:lnTo>
                <a:lnTo>
                  <a:pt x="954446" y="6295"/>
                </a:lnTo>
                <a:lnTo>
                  <a:pt x="1005304" y="14083"/>
                </a:lnTo>
                <a:lnTo>
                  <a:pt x="1055443" y="24893"/>
                </a:lnTo>
                <a:lnTo>
                  <a:pt x="1104734" y="38671"/>
                </a:lnTo>
                <a:lnTo>
                  <a:pt x="1153046" y="55363"/>
                </a:lnTo>
                <a:lnTo>
                  <a:pt x="1200250" y="74916"/>
                </a:lnTo>
                <a:lnTo>
                  <a:pt x="1246216" y="97275"/>
                </a:lnTo>
                <a:lnTo>
                  <a:pt x="1290812" y="122386"/>
                </a:lnTo>
                <a:lnTo>
                  <a:pt x="1333910" y="150196"/>
                </a:lnTo>
                <a:lnTo>
                  <a:pt x="1375379" y="180651"/>
                </a:lnTo>
                <a:lnTo>
                  <a:pt x="1415089" y="213697"/>
                </a:lnTo>
                <a:lnTo>
                  <a:pt x="1452910" y="249280"/>
                </a:lnTo>
                <a:lnTo>
                  <a:pt x="1488493" y="287101"/>
                </a:lnTo>
                <a:lnTo>
                  <a:pt x="1521539" y="326811"/>
                </a:lnTo>
                <a:lnTo>
                  <a:pt x="1551994" y="368280"/>
                </a:lnTo>
                <a:lnTo>
                  <a:pt x="1579804" y="411378"/>
                </a:lnTo>
                <a:lnTo>
                  <a:pt x="1604915" y="455974"/>
                </a:lnTo>
                <a:lnTo>
                  <a:pt x="1627274" y="501940"/>
                </a:lnTo>
                <a:lnTo>
                  <a:pt x="1646827" y="549143"/>
                </a:lnTo>
                <a:lnTo>
                  <a:pt x="1663519" y="597456"/>
                </a:lnTo>
                <a:lnTo>
                  <a:pt x="1677297" y="646747"/>
                </a:lnTo>
                <a:lnTo>
                  <a:pt x="1688107" y="696886"/>
                </a:lnTo>
                <a:lnTo>
                  <a:pt x="1695895" y="747744"/>
                </a:lnTo>
                <a:lnTo>
                  <a:pt x="1700608" y="799191"/>
                </a:lnTo>
                <a:lnTo>
                  <a:pt x="1702190" y="851095"/>
                </a:lnTo>
                <a:lnTo>
                  <a:pt x="1700843" y="899391"/>
                </a:lnTo>
                <a:lnTo>
                  <a:pt x="1696849" y="946980"/>
                </a:lnTo>
                <a:lnTo>
                  <a:pt x="1690280" y="993791"/>
                </a:lnTo>
                <a:lnTo>
                  <a:pt x="1681209" y="1039751"/>
                </a:lnTo>
                <a:lnTo>
                  <a:pt x="1669706" y="1084789"/>
                </a:lnTo>
                <a:lnTo>
                  <a:pt x="1655843" y="1128833"/>
                </a:lnTo>
                <a:lnTo>
                  <a:pt x="1639694" y="1171810"/>
                </a:lnTo>
                <a:lnTo>
                  <a:pt x="1621328" y="1213650"/>
                </a:lnTo>
                <a:lnTo>
                  <a:pt x="1600819" y="1254280"/>
                </a:lnTo>
                <a:lnTo>
                  <a:pt x="1578238" y="1293628"/>
                </a:lnTo>
                <a:lnTo>
                  <a:pt x="1553657" y="1331623"/>
                </a:lnTo>
                <a:lnTo>
                  <a:pt x="1527148" y="1368193"/>
                </a:lnTo>
                <a:lnTo>
                  <a:pt x="1498782" y="1403266"/>
                </a:lnTo>
                <a:lnTo>
                  <a:pt x="1468632" y="1436769"/>
                </a:lnTo>
                <a:lnTo>
                  <a:pt x="1436769" y="1468632"/>
                </a:lnTo>
                <a:lnTo>
                  <a:pt x="1403266" y="1498782"/>
                </a:lnTo>
                <a:lnTo>
                  <a:pt x="1368193" y="1527148"/>
                </a:lnTo>
                <a:lnTo>
                  <a:pt x="1331623" y="1553657"/>
                </a:lnTo>
                <a:lnTo>
                  <a:pt x="1293629" y="1578238"/>
                </a:lnTo>
                <a:lnTo>
                  <a:pt x="1254280" y="1600819"/>
                </a:lnTo>
                <a:lnTo>
                  <a:pt x="1213650" y="1621328"/>
                </a:lnTo>
                <a:lnTo>
                  <a:pt x="1171810" y="1639694"/>
                </a:lnTo>
                <a:lnTo>
                  <a:pt x="1128833" y="1655843"/>
                </a:lnTo>
                <a:lnTo>
                  <a:pt x="1084789" y="1669706"/>
                </a:lnTo>
                <a:lnTo>
                  <a:pt x="1039751" y="1681209"/>
                </a:lnTo>
                <a:lnTo>
                  <a:pt x="993791" y="1690280"/>
                </a:lnTo>
                <a:lnTo>
                  <a:pt x="946980" y="1696849"/>
                </a:lnTo>
                <a:lnTo>
                  <a:pt x="899391" y="1700843"/>
                </a:lnTo>
                <a:lnTo>
                  <a:pt x="851095" y="1702190"/>
                </a:lnTo>
                <a:lnTo>
                  <a:pt x="802799" y="1700843"/>
                </a:lnTo>
                <a:lnTo>
                  <a:pt x="755210" y="1696849"/>
                </a:lnTo>
                <a:lnTo>
                  <a:pt x="708399" y="1690280"/>
                </a:lnTo>
                <a:lnTo>
                  <a:pt x="662439" y="1681209"/>
                </a:lnTo>
                <a:lnTo>
                  <a:pt x="617401" y="1669706"/>
                </a:lnTo>
                <a:lnTo>
                  <a:pt x="573357" y="1655843"/>
                </a:lnTo>
                <a:lnTo>
                  <a:pt x="530380" y="1639694"/>
                </a:lnTo>
                <a:lnTo>
                  <a:pt x="488540" y="1621328"/>
                </a:lnTo>
                <a:lnTo>
                  <a:pt x="447910" y="1600819"/>
                </a:lnTo>
                <a:lnTo>
                  <a:pt x="408562" y="1578238"/>
                </a:lnTo>
                <a:lnTo>
                  <a:pt x="370567" y="1553657"/>
                </a:lnTo>
                <a:lnTo>
                  <a:pt x="333997" y="1527148"/>
                </a:lnTo>
                <a:lnTo>
                  <a:pt x="298924" y="1498782"/>
                </a:lnTo>
                <a:lnTo>
                  <a:pt x="265421" y="1468632"/>
                </a:lnTo>
                <a:lnTo>
                  <a:pt x="233558" y="1436769"/>
                </a:lnTo>
                <a:lnTo>
                  <a:pt x="203408" y="1403266"/>
                </a:lnTo>
                <a:lnTo>
                  <a:pt x="175042" y="1368193"/>
                </a:lnTo>
                <a:lnTo>
                  <a:pt x="148533" y="1331623"/>
                </a:lnTo>
                <a:lnTo>
                  <a:pt x="123952" y="1293628"/>
                </a:lnTo>
                <a:lnTo>
                  <a:pt x="101371" y="1254280"/>
                </a:lnTo>
                <a:lnTo>
                  <a:pt x="80862" y="1213650"/>
                </a:lnTo>
                <a:lnTo>
                  <a:pt x="62496" y="1171810"/>
                </a:lnTo>
                <a:lnTo>
                  <a:pt x="46347" y="1128833"/>
                </a:lnTo>
                <a:lnTo>
                  <a:pt x="32484" y="1084789"/>
                </a:lnTo>
                <a:lnTo>
                  <a:pt x="20981" y="1039751"/>
                </a:lnTo>
                <a:lnTo>
                  <a:pt x="11910" y="993791"/>
                </a:lnTo>
                <a:lnTo>
                  <a:pt x="5341" y="946980"/>
                </a:lnTo>
                <a:lnTo>
                  <a:pt x="1347" y="899391"/>
                </a:lnTo>
                <a:lnTo>
                  <a:pt x="0" y="851095"/>
                </a:lnTo>
                <a:close/>
              </a:path>
            </a:pathLst>
          </a:custGeom>
          <a:ln w="27299">
            <a:solidFill>
              <a:srgbClr val="FFF4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740" y="1047564"/>
            <a:ext cx="1151739" cy="114662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321" y="1050638"/>
            <a:ext cx="1116493" cy="111150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7321" y="1050638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9" y="204636"/>
                </a:moveTo>
                <a:lnTo>
                  <a:pt x="149788" y="168746"/>
                </a:lnTo>
                <a:lnTo>
                  <a:pt x="183517" y="136241"/>
                </a:lnTo>
                <a:lnTo>
                  <a:pt x="219452" y="107146"/>
                </a:lnTo>
                <a:lnTo>
                  <a:pt x="257356" y="81484"/>
                </a:lnTo>
                <a:lnTo>
                  <a:pt x="296995" y="59279"/>
                </a:lnTo>
                <a:lnTo>
                  <a:pt x="338134" y="40556"/>
                </a:lnTo>
                <a:lnTo>
                  <a:pt x="380537" y="25339"/>
                </a:lnTo>
                <a:lnTo>
                  <a:pt x="423968" y="13650"/>
                </a:lnTo>
                <a:lnTo>
                  <a:pt x="468194" y="5515"/>
                </a:lnTo>
                <a:lnTo>
                  <a:pt x="512977" y="957"/>
                </a:lnTo>
                <a:lnTo>
                  <a:pt x="558084" y="0"/>
                </a:lnTo>
                <a:lnTo>
                  <a:pt x="603278" y="2667"/>
                </a:lnTo>
                <a:lnTo>
                  <a:pt x="648324" y="8984"/>
                </a:lnTo>
                <a:lnTo>
                  <a:pt x="692988" y="18974"/>
                </a:lnTo>
                <a:lnTo>
                  <a:pt x="737034" y="32661"/>
                </a:lnTo>
                <a:lnTo>
                  <a:pt x="780226" y="50069"/>
                </a:lnTo>
                <a:lnTo>
                  <a:pt x="822329" y="71221"/>
                </a:lnTo>
                <a:lnTo>
                  <a:pt x="863109" y="96142"/>
                </a:lnTo>
                <a:lnTo>
                  <a:pt x="902329" y="124856"/>
                </a:lnTo>
                <a:lnTo>
                  <a:pt x="939678" y="157396"/>
                </a:lnTo>
                <a:lnTo>
                  <a:pt x="973853" y="192773"/>
                </a:lnTo>
                <a:lnTo>
                  <a:pt x="1004716" y="230741"/>
                </a:lnTo>
                <a:lnTo>
                  <a:pt x="1032129" y="271059"/>
                </a:lnTo>
                <a:lnTo>
                  <a:pt x="1055957" y="313481"/>
                </a:lnTo>
                <a:lnTo>
                  <a:pt x="1076062" y="357764"/>
                </a:lnTo>
                <a:lnTo>
                  <a:pt x="1092307" y="403663"/>
                </a:lnTo>
                <a:lnTo>
                  <a:pt x="1104555" y="450936"/>
                </a:lnTo>
                <a:lnTo>
                  <a:pt x="1112669" y="499338"/>
                </a:lnTo>
                <a:lnTo>
                  <a:pt x="1116493" y="548176"/>
                </a:lnTo>
                <a:lnTo>
                  <a:pt x="1116011" y="596744"/>
                </a:lnTo>
                <a:lnTo>
                  <a:pt x="1111299" y="644777"/>
                </a:lnTo>
                <a:lnTo>
                  <a:pt x="1102429" y="692009"/>
                </a:lnTo>
                <a:lnTo>
                  <a:pt x="1089477" y="738175"/>
                </a:lnTo>
                <a:lnTo>
                  <a:pt x="1072517" y="783008"/>
                </a:lnTo>
                <a:lnTo>
                  <a:pt x="1051624" y="826245"/>
                </a:lnTo>
                <a:lnTo>
                  <a:pt x="1026872" y="867619"/>
                </a:lnTo>
                <a:lnTo>
                  <a:pt x="998336" y="906865"/>
                </a:lnTo>
                <a:lnTo>
                  <a:pt x="967047" y="942755"/>
                </a:lnTo>
                <a:lnTo>
                  <a:pt x="933318" y="975260"/>
                </a:lnTo>
                <a:lnTo>
                  <a:pt x="897383" y="1004355"/>
                </a:lnTo>
                <a:lnTo>
                  <a:pt x="859479" y="1030017"/>
                </a:lnTo>
                <a:lnTo>
                  <a:pt x="819840" y="1052222"/>
                </a:lnTo>
                <a:lnTo>
                  <a:pt x="778701" y="1070945"/>
                </a:lnTo>
                <a:lnTo>
                  <a:pt x="736298" y="1086163"/>
                </a:lnTo>
                <a:lnTo>
                  <a:pt x="692867" y="1097851"/>
                </a:lnTo>
                <a:lnTo>
                  <a:pt x="648641" y="1105986"/>
                </a:lnTo>
                <a:lnTo>
                  <a:pt x="603858" y="1110544"/>
                </a:lnTo>
                <a:lnTo>
                  <a:pt x="558751" y="1111502"/>
                </a:lnTo>
                <a:lnTo>
                  <a:pt x="513557" y="1108834"/>
                </a:lnTo>
                <a:lnTo>
                  <a:pt x="468511" y="1102517"/>
                </a:lnTo>
                <a:lnTo>
                  <a:pt x="423847" y="1092527"/>
                </a:lnTo>
                <a:lnTo>
                  <a:pt x="379801" y="1078840"/>
                </a:lnTo>
                <a:lnTo>
                  <a:pt x="336609" y="1061432"/>
                </a:lnTo>
                <a:lnTo>
                  <a:pt x="294506" y="1040280"/>
                </a:lnTo>
                <a:lnTo>
                  <a:pt x="253726" y="1015359"/>
                </a:lnTo>
                <a:lnTo>
                  <a:pt x="214506" y="986645"/>
                </a:lnTo>
                <a:lnTo>
                  <a:pt x="177810" y="954768"/>
                </a:lnTo>
                <a:lnTo>
                  <a:pt x="144467" y="920529"/>
                </a:lnTo>
                <a:lnTo>
                  <a:pt x="114506" y="884164"/>
                </a:lnTo>
                <a:lnTo>
                  <a:pt x="87954" y="845907"/>
                </a:lnTo>
                <a:lnTo>
                  <a:pt x="64842" y="805992"/>
                </a:lnTo>
                <a:lnTo>
                  <a:pt x="45197" y="764655"/>
                </a:lnTo>
                <a:lnTo>
                  <a:pt x="29049" y="722131"/>
                </a:lnTo>
                <a:lnTo>
                  <a:pt x="16427" y="678653"/>
                </a:lnTo>
                <a:lnTo>
                  <a:pt x="7358" y="634457"/>
                </a:lnTo>
                <a:lnTo>
                  <a:pt x="1873" y="589778"/>
                </a:lnTo>
                <a:lnTo>
                  <a:pt x="0" y="544850"/>
                </a:lnTo>
                <a:lnTo>
                  <a:pt x="1767" y="499907"/>
                </a:lnTo>
                <a:lnTo>
                  <a:pt x="7204" y="455186"/>
                </a:lnTo>
                <a:lnTo>
                  <a:pt x="16339" y="410920"/>
                </a:lnTo>
                <a:lnTo>
                  <a:pt x="29201" y="367344"/>
                </a:lnTo>
                <a:lnTo>
                  <a:pt x="45820" y="324693"/>
                </a:lnTo>
                <a:lnTo>
                  <a:pt x="66223" y="283201"/>
                </a:lnTo>
                <a:lnTo>
                  <a:pt x="90440" y="243104"/>
                </a:lnTo>
                <a:lnTo>
                  <a:pt x="118499" y="204636"/>
                </a:lnTo>
                <a:close/>
              </a:path>
              <a:path w="1116965" h="1111885">
                <a:moveTo>
                  <a:pt x="220474" y="286026"/>
                </a:moveTo>
                <a:lnTo>
                  <a:pt x="193853" y="323448"/>
                </a:lnTo>
                <a:lnTo>
                  <a:pt x="171952" y="362808"/>
                </a:lnTo>
                <a:lnTo>
                  <a:pt x="154726" y="403741"/>
                </a:lnTo>
                <a:lnTo>
                  <a:pt x="142128" y="445881"/>
                </a:lnTo>
                <a:lnTo>
                  <a:pt x="134114" y="488863"/>
                </a:lnTo>
                <a:lnTo>
                  <a:pt x="130636" y="532323"/>
                </a:lnTo>
                <a:lnTo>
                  <a:pt x="131649" y="575894"/>
                </a:lnTo>
                <a:lnTo>
                  <a:pt x="137106" y="619212"/>
                </a:lnTo>
                <a:lnTo>
                  <a:pt x="146963" y="661911"/>
                </a:lnTo>
                <a:lnTo>
                  <a:pt x="161171" y="703627"/>
                </a:lnTo>
                <a:lnTo>
                  <a:pt x="179687" y="743994"/>
                </a:lnTo>
                <a:lnTo>
                  <a:pt x="202463" y="782647"/>
                </a:lnTo>
                <a:lnTo>
                  <a:pt x="229454" y="819221"/>
                </a:lnTo>
                <a:lnTo>
                  <a:pt x="260614" y="853350"/>
                </a:lnTo>
                <a:lnTo>
                  <a:pt x="295896" y="884669"/>
                </a:lnTo>
                <a:lnTo>
                  <a:pt x="334259" y="912129"/>
                </a:lnTo>
                <a:lnTo>
                  <a:pt x="374448" y="934945"/>
                </a:lnTo>
                <a:lnTo>
                  <a:pt x="416096" y="953154"/>
                </a:lnTo>
                <a:lnTo>
                  <a:pt x="458837" y="966793"/>
                </a:lnTo>
                <a:lnTo>
                  <a:pt x="502304" y="975897"/>
                </a:lnTo>
                <a:lnTo>
                  <a:pt x="546132" y="980503"/>
                </a:lnTo>
                <a:lnTo>
                  <a:pt x="589954" y="980646"/>
                </a:lnTo>
                <a:lnTo>
                  <a:pt x="633404" y="976362"/>
                </a:lnTo>
                <a:lnTo>
                  <a:pt x="676116" y="967689"/>
                </a:lnTo>
                <a:lnTo>
                  <a:pt x="717722" y="954661"/>
                </a:lnTo>
                <a:lnTo>
                  <a:pt x="757857" y="937315"/>
                </a:lnTo>
                <a:lnTo>
                  <a:pt x="796155" y="915688"/>
                </a:lnTo>
                <a:lnTo>
                  <a:pt x="832249" y="889814"/>
                </a:lnTo>
                <a:lnTo>
                  <a:pt x="865773" y="859731"/>
                </a:lnTo>
                <a:lnTo>
                  <a:pt x="896361" y="825475"/>
                </a:lnTo>
                <a:lnTo>
                  <a:pt x="922982" y="788053"/>
                </a:lnTo>
                <a:lnTo>
                  <a:pt x="944883" y="748693"/>
                </a:lnTo>
                <a:lnTo>
                  <a:pt x="962109" y="707760"/>
                </a:lnTo>
                <a:lnTo>
                  <a:pt x="974707" y="665620"/>
                </a:lnTo>
                <a:lnTo>
                  <a:pt x="982721" y="622638"/>
                </a:lnTo>
                <a:lnTo>
                  <a:pt x="986199" y="579178"/>
                </a:lnTo>
                <a:lnTo>
                  <a:pt x="985186" y="535607"/>
                </a:lnTo>
                <a:lnTo>
                  <a:pt x="979729" y="492289"/>
                </a:lnTo>
                <a:lnTo>
                  <a:pt x="969872" y="449590"/>
                </a:lnTo>
                <a:lnTo>
                  <a:pt x="955663" y="407874"/>
                </a:lnTo>
                <a:lnTo>
                  <a:pt x="937148" y="367507"/>
                </a:lnTo>
                <a:lnTo>
                  <a:pt x="914372" y="328854"/>
                </a:lnTo>
                <a:lnTo>
                  <a:pt x="887381" y="292280"/>
                </a:lnTo>
                <a:lnTo>
                  <a:pt x="856221" y="258151"/>
                </a:lnTo>
                <a:lnTo>
                  <a:pt x="820939" y="226832"/>
                </a:lnTo>
                <a:lnTo>
                  <a:pt x="782576" y="199372"/>
                </a:lnTo>
                <a:lnTo>
                  <a:pt x="742387" y="176556"/>
                </a:lnTo>
                <a:lnTo>
                  <a:pt x="700739" y="158347"/>
                </a:lnTo>
                <a:lnTo>
                  <a:pt x="657998" y="144708"/>
                </a:lnTo>
                <a:lnTo>
                  <a:pt x="614531" y="135604"/>
                </a:lnTo>
                <a:lnTo>
                  <a:pt x="570703" y="130998"/>
                </a:lnTo>
                <a:lnTo>
                  <a:pt x="526881" y="130855"/>
                </a:lnTo>
                <a:lnTo>
                  <a:pt x="483431" y="135139"/>
                </a:lnTo>
                <a:lnTo>
                  <a:pt x="440719" y="143812"/>
                </a:lnTo>
                <a:lnTo>
                  <a:pt x="399113" y="156840"/>
                </a:lnTo>
                <a:lnTo>
                  <a:pt x="358978" y="174186"/>
                </a:lnTo>
                <a:lnTo>
                  <a:pt x="320680" y="195813"/>
                </a:lnTo>
                <a:lnTo>
                  <a:pt x="284586" y="221687"/>
                </a:lnTo>
                <a:lnTo>
                  <a:pt x="251062" y="251770"/>
                </a:lnTo>
                <a:lnTo>
                  <a:pt x="220474" y="286026"/>
                </a:lnTo>
                <a:close/>
              </a:path>
            </a:pathLst>
          </a:custGeom>
          <a:ln w="9524">
            <a:solidFill>
              <a:srgbClr val="C5B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2872" y="0"/>
            <a:ext cx="8131175" cy="6858634"/>
          </a:xfrm>
          <a:custGeom>
            <a:avLst/>
            <a:gdLst/>
            <a:ahLst/>
            <a:cxnLst/>
            <a:rect l="l" t="t" r="r" b="b"/>
            <a:pathLst>
              <a:path w="8131175" h="6858634">
                <a:moveTo>
                  <a:pt x="8131126" y="6858053"/>
                </a:moveTo>
                <a:lnTo>
                  <a:pt x="0" y="6858053"/>
                </a:lnTo>
                <a:lnTo>
                  <a:pt x="0" y="0"/>
                </a:lnTo>
                <a:lnTo>
                  <a:pt x="8131126" y="0"/>
                </a:lnTo>
                <a:lnTo>
                  <a:pt x="8131126" y="68580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8434" y="0"/>
            <a:ext cx="150252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52214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14983" y="0"/>
            <a:ext cx="8129270" cy="6858000"/>
          </a:xfrm>
          <a:custGeom>
            <a:avLst/>
            <a:gdLst/>
            <a:ahLst/>
            <a:cxnLst/>
            <a:rect l="l" t="t" r="r" b="b"/>
            <a:pathLst>
              <a:path w="8129270" h="6858000">
                <a:moveTo>
                  <a:pt x="8129015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8129015" y="0"/>
                </a:lnTo>
                <a:lnTo>
                  <a:pt x="8129015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433" y="0"/>
            <a:ext cx="150252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11" y="3521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0" y="819443"/>
                </a:moveTo>
                <a:lnTo>
                  <a:pt x="505" y="0"/>
                </a:lnTo>
                <a:lnTo>
                  <a:pt x="819948" y="0"/>
                </a:lnTo>
                <a:lnTo>
                  <a:pt x="818423" y="49994"/>
                </a:lnTo>
                <a:lnTo>
                  <a:pt x="813882" y="99546"/>
                </a:lnTo>
                <a:lnTo>
                  <a:pt x="806378" y="148531"/>
                </a:lnTo>
                <a:lnTo>
                  <a:pt x="795962" y="196824"/>
                </a:lnTo>
                <a:lnTo>
                  <a:pt x="782686" y="244299"/>
                </a:lnTo>
                <a:lnTo>
                  <a:pt x="766602" y="290831"/>
                </a:lnTo>
                <a:lnTo>
                  <a:pt x="747762" y="336294"/>
                </a:lnTo>
                <a:lnTo>
                  <a:pt x="726219" y="380563"/>
                </a:lnTo>
                <a:lnTo>
                  <a:pt x="702023" y="423513"/>
                </a:lnTo>
                <a:lnTo>
                  <a:pt x="675228" y="465018"/>
                </a:lnTo>
                <a:lnTo>
                  <a:pt x="645884" y="504953"/>
                </a:lnTo>
                <a:lnTo>
                  <a:pt x="614044" y="543193"/>
                </a:lnTo>
                <a:lnTo>
                  <a:pt x="579760" y="579612"/>
                </a:lnTo>
                <a:lnTo>
                  <a:pt x="543320" y="613874"/>
                </a:lnTo>
                <a:lnTo>
                  <a:pt x="505061" y="645690"/>
                </a:lnTo>
                <a:lnTo>
                  <a:pt x="465107" y="675009"/>
                </a:lnTo>
                <a:lnTo>
                  <a:pt x="423586" y="701779"/>
                </a:lnTo>
                <a:lnTo>
                  <a:pt x="380621" y="725948"/>
                </a:lnTo>
                <a:lnTo>
                  <a:pt x="336338" y="747464"/>
                </a:lnTo>
                <a:lnTo>
                  <a:pt x="290864" y="766276"/>
                </a:lnTo>
                <a:lnTo>
                  <a:pt x="244322" y="782331"/>
                </a:lnTo>
                <a:lnTo>
                  <a:pt x="196839" y="795578"/>
                </a:lnTo>
                <a:lnTo>
                  <a:pt x="148540" y="805964"/>
                </a:lnTo>
                <a:lnTo>
                  <a:pt x="99550" y="813438"/>
                </a:lnTo>
                <a:lnTo>
                  <a:pt x="49995" y="817949"/>
                </a:lnTo>
                <a:lnTo>
                  <a:pt x="0" y="819443"/>
                </a:lnTo>
                <a:close/>
              </a:path>
            </a:pathLst>
          </a:custGeom>
          <a:solidFill>
            <a:srgbClr val="FDF9F3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11" y="3521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8" y="0"/>
                </a:moveTo>
                <a:lnTo>
                  <a:pt x="818423" y="49994"/>
                </a:lnTo>
                <a:lnTo>
                  <a:pt x="813882" y="99546"/>
                </a:lnTo>
                <a:lnTo>
                  <a:pt x="806378" y="148531"/>
                </a:lnTo>
                <a:lnTo>
                  <a:pt x="795962" y="196824"/>
                </a:lnTo>
                <a:lnTo>
                  <a:pt x="782686" y="244299"/>
                </a:lnTo>
                <a:lnTo>
                  <a:pt x="766602" y="290831"/>
                </a:lnTo>
                <a:lnTo>
                  <a:pt x="747762" y="336294"/>
                </a:lnTo>
                <a:lnTo>
                  <a:pt x="726219" y="380563"/>
                </a:lnTo>
                <a:lnTo>
                  <a:pt x="702023" y="423513"/>
                </a:lnTo>
                <a:lnTo>
                  <a:pt x="675228" y="465018"/>
                </a:lnTo>
                <a:lnTo>
                  <a:pt x="645884" y="504953"/>
                </a:lnTo>
                <a:lnTo>
                  <a:pt x="614044" y="543193"/>
                </a:lnTo>
                <a:lnTo>
                  <a:pt x="579760" y="579612"/>
                </a:lnTo>
                <a:lnTo>
                  <a:pt x="543320" y="613874"/>
                </a:lnTo>
                <a:lnTo>
                  <a:pt x="505061" y="645690"/>
                </a:lnTo>
                <a:lnTo>
                  <a:pt x="465107" y="675009"/>
                </a:lnTo>
                <a:lnTo>
                  <a:pt x="423586" y="701779"/>
                </a:lnTo>
                <a:lnTo>
                  <a:pt x="380621" y="725948"/>
                </a:lnTo>
                <a:lnTo>
                  <a:pt x="336338" y="747464"/>
                </a:lnTo>
                <a:lnTo>
                  <a:pt x="290864" y="766276"/>
                </a:lnTo>
                <a:lnTo>
                  <a:pt x="244322" y="782331"/>
                </a:lnTo>
                <a:lnTo>
                  <a:pt x="196839" y="795578"/>
                </a:lnTo>
                <a:lnTo>
                  <a:pt x="148540" y="805964"/>
                </a:lnTo>
                <a:lnTo>
                  <a:pt x="99550" y="813438"/>
                </a:lnTo>
                <a:lnTo>
                  <a:pt x="49995" y="817949"/>
                </a:lnTo>
                <a:lnTo>
                  <a:pt x="0" y="819443"/>
                </a:lnTo>
                <a:lnTo>
                  <a:pt x="505" y="0"/>
                </a:lnTo>
                <a:lnTo>
                  <a:pt x="819948" y="0"/>
                </a:lnTo>
                <a:close/>
              </a:path>
            </a:pathLst>
          </a:custGeom>
          <a:ln w="9524">
            <a:solidFill>
              <a:srgbClr val="D1C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9765" y="7452"/>
            <a:ext cx="1780291" cy="178029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8816" y="2110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095"/>
                </a:moveTo>
                <a:lnTo>
                  <a:pt x="1347" y="802799"/>
                </a:lnTo>
                <a:lnTo>
                  <a:pt x="5341" y="755210"/>
                </a:lnTo>
                <a:lnTo>
                  <a:pt x="11910" y="708399"/>
                </a:lnTo>
                <a:lnTo>
                  <a:pt x="20981" y="662439"/>
                </a:lnTo>
                <a:lnTo>
                  <a:pt x="32484" y="617401"/>
                </a:lnTo>
                <a:lnTo>
                  <a:pt x="46347" y="573357"/>
                </a:lnTo>
                <a:lnTo>
                  <a:pt x="62496" y="530380"/>
                </a:lnTo>
                <a:lnTo>
                  <a:pt x="80862" y="488540"/>
                </a:lnTo>
                <a:lnTo>
                  <a:pt x="101371" y="447910"/>
                </a:lnTo>
                <a:lnTo>
                  <a:pt x="123952" y="408562"/>
                </a:lnTo>
                <a:lnTo>
                  <a:pt x="148533" y="370567"/>
                </a:lnTo>
                <a:lnTo>
                  <a:pt x="175042" y="333997"/>
                </a:lnTo>
                <a:lnTo>
                  <a:pt x="203408" y="298924"/>
                </a:lnTo>
                <a:lnTo>
                  <a:pt x="233558" y="265421"/>
                </a:lnTo>
                <a:lnTo>
                  <a:pt x="265421" y="233558"/>
                </a:lnTo>
                <a:lnTo>
                  <a:pt x="298924" y="203408"/>
                </a:lnTo>
                <a:lnTo>
                  <a:pt x="333997" y="175042"/>
                </a:lnTo>
                <a:lnTo>
                  <a:pt x="370567" y="148533"/>
                </a:lnTo>
                <a:lnTo>
                  <a:pt x="408562" y="123952"/>
                </a:lnTo>
                <a:lnTo>
                  <a:pt x="447910" y="101371"/>
                </a:lnTo>
                <a:lnTo>
                  <a:pt x="488540" y="80862"/>
                </a:lnTo>
                <a:lnTo>
                  <a:pt x="530380" y="62496"/>
                </a:lnTo>
                <a:lnTo>
                  <a:pt x="573357" y="46347"/>
                </a:lnTo>
                <a:lnTo>
                  <a:pt x="617401" y="32484"/>
                </a:lnTo>
                <a:lnTo>
                  <a:pt x="662439" y="20981"/>
                </a:lnTo>
                <a:lnTo>
                  <a:pt x="708399" y="11910"/>
                </a:lnTo>
                <a:lnTo>
                  <a:pt x="755210" y="5341"/>
                </a:lnTo>
                <a:lnTo>
                  <a:pt x="802799" y="1347"/>
                </a:lnTo>
                <a:lnTo>
                  <a:pt x="851095" y="0"/>
                </a:lnTo>
                <a:lnTo>
                  <a:pt x="902999" y="1582"/>
                </a:lnTo>
                <a:lnTo>
                  <a:pt x="954446" y="6295"/>
                </a:lnTo>
                <a:lnTo>
                  <a:pt x="1005304" y="14083"/>
                </a:lnTo>
                <a:lnTo>
                  <a:pt x="1055443" y="24893"/>
                </a:lnTo>
                <a:lnTo>
                  <a:pt x="1104734" y="38671"/>
                </a:lnTo>
                <a:lnTo>
                  <a:pt x="1153046" y="55363"/>
                </a:lnTo>
                <a:lnTo>
                  <a:pt x="1200250" y="74916"/>
                </a:lnTo>
                <a:lnTo>
                  <a:pt x="1246216" y="97275"/>
                </a:lnTo>
                <a:lnTo>
                  <a:pt x="1290812" y="122386"/>
                </a:lnTo>
                <a:lnTo>
                  <a:pt x="1333910" y="150196"/>
                </a:lnTo>
                <a:lnTo>
                  <a:pt x="1375379" y="180651"/>
                </a:lnTo>
                <a:lnTo>
                  <a:pt x="1415089" y="213697"/>
                </a:lnTo>
                <a:lnTo>
                  <a:pt x="1452910" y="249280"/>
                </a:lnTo>
                <a:lnTo>
                  <a:pt x="1488493" y="287101"/>
                </a:lnTo>
                <a:lnTo>
                  <a:pt x="1521539" y="326811"/>
                </a:lnTo>
                <a:lnTo>
                  <a:pt x="1551994" y="368280"/>
                </a:lnTo>
                <a:lnTo>
                  <a:pt x="1579804" y="411378"/>
                </a:lnTo>
                <a:lnTo>
                  <a:pt x="1604915" y="455974"/>
                </a:lnTo>
                <a:lnTo>
                  <a:pt x="1627274" y="501940"/>
                </a:lnTo>
                <a:lnTo>
                  <a:pt x="1646827" y="549143"/>
                </a:lnTo>
                <a:lnTo>
                  <a:pt x="1663519" y="597456"/>
                </a:lnTo>
                <a:lnTo>
                  <a:pt x="1677297" y="646747"/>
                </a:lnTo>
                <a:lnTo>
                  <a:pt x="1688107" y="696886"/>
                </a:lnTo>
                <a:lnTo>
                  <a:pt x="1695895" y="747744"/>
                </a:lnTo>
                <a:lnTo>
                  <a:pt x="1700608" y="799191"/>
                </a:lnTo>
                <a:lnTo>
                  <a:pt x="1702190" y="851095"/>
                </a:lnTo>
                <a:lnTo>
                  <a:pt x="1700843" y="899391"/>
                </a:lnTo>
                <a:lnTo>
                  <a:pt x="1696849" y="946980"/>
                </a:lnTo>
                <a:lnTo>
                  <a:pt x="1690280" y="993791"/>
                </a:lnTo>
                <a:lnTo>
                  <a:pt x="1681209" y="1039751"/>
                </a:lnTo>
                <a:lnTo>
                  <a:pt x="1669706" y="1084789"/>
                </a:lnTo>
                <a:lnTo>
                  <a:pt x="1655843" y="1128833"/>
                </a:lnTo>
                <a:lnTo>
                  <a:pt x="1639694" y="1171810"/>
                </a:lnTo>
                <a:lnTo>
                  <a:pt x="1621328" y="1213650"/>
                </a:lnTo>
                <a:lnTo>
                  <a:pt x="1600819" y="1254280"/>
                </a:lnTo>
                <a:lnTo>
                  <a:pt x="1578238" y="1293628"/>
                </a:lnTo>
                <a:lnTo>
                  <a:pt x="1553657" y="1331623"/>
                </a:lnTo>
                <a:lnTo>
                  <a:pt x="1527148" y="1368193"/>
                </a:lnTo>
                <a:lnTo>
                  <a:pt x="1498782" y="1403266"/>
                </a:lnTo>
                <a:lnTo>
                  <a:pt x="1468632" y="1436769"/>
                </a:lnTo>
                <a:lnTo>
                  <a:pt x="1436769" y="1468632"/>
                </a:lnTo>
                <a:lnTo>
                  <a:pt x="1403266" y="1498782"/>
                </a:lnTo>
                <a:lnTo>
                  <a:pt x="1368193" y="1527148"/>
                </a:lnTo>
                <a:lnTo>
                  <a:pt x="1331623" y="1553657"/>
                </a:lnTo>
                <a:lnTo>
                  <a:pt x="1293629" y="1578238"/>
                </a:lnTo>
                <a:lnTo>
                  <a:pt x="1254280" y="1600819"/>
                </a:lnTo>
                <a:lnTo>
                  <a:pt x="1213650" y="1621328"/>
                </a:lnTo>
                <a:lnTo>
                  <a:pt x="1171810" y="1639694"/>
                </a:lnTo>
                <a:lnTo>
                  <a:pt x="1128833" y="1655843"/>
                </a:lnTo>
                <a:lnTo>
                  <a:pt x="1084789" y="1669706"/>
                </a:lnTo>
                <a:lnTo>
                  <a:pt x="1039751" y="1681209"/>
                </a:lnTo>
                <a:lnTo>
                  <a:pt x="993791" y="1690280"/>
                </a:lnTo>
                <a:lnTo>
                  <a:pt x="946980" y="1696849"/>
                </a:lnTo>
                <a:lnTo>
                  <a:pt x="899391" y="1700843"/>
                </a:lnTo>
                <a:lnTo>
                  <a:pt x="851095" y="1702190"/>
                </a:lnTo>
                <a:lnTo>
                  <a:pt x="802799" y="1700843"/>
                </a:lnTo>
                <a:lnTo>
                  <a:pt x="755210" y="1696849"/>
                </a:lnTo>
                <a:lnTo>
                  <a:pt x="708399" y="1690280"/>
                </a:lnTo>
                <a:lnTo>
                  <a:pt x="662439" y="1681209"/>
                </a:lnTo>
                <a:lnTo>
                  <a:pt x="617401" y="1669706"/>
                </a:lnTo>
                <a:lnTo>
                  <a:pt x="573357" y="1655843"/>
                </a:lnTo>
                <a:lnTo>
                  <a:pt x="530380" y="1639694"/>
                </a:lnTo>
                <a:lnTo>
                  <a:pt x="488540" y="1621328"/>
                </a:lnTo>
                <a:lnTo>
                  <a:pt x="447910" y="1600819"/>
                </a:lnTo>
                <a:lnTo>
                  <a:pt x="408562" y="1578238"/>
                </a:lnTo>
                <a:lnTo>
                  <a:pt x="370567" y="1553657"/>
                </a:lnTo>
                <a:lnTo>
                  <a:pt x="333997" y="1527148"/>
                </a:lnTo>
                <a:lnTo>
                  <a:pt x="298924" y="1498782"/>
                </a:lnTo>
                <a:lnTo>
                  <a:pt x="265421" y="1468632"/>
                </a:lnTo>
                <a:lnTo>
                  <a:pt x="233558" y="1436769"/>
                </a:lnTo>
                <a:lnTo>
                  <a:pt x="203408" y="1403266"/>
                </a:lnTo>
                <a:lnTo>
                  <a:pt x="175042" y="1368193"/>
                </a:lnTo>
                <a:lnTo>
                  <a:pt x="148533" y="1331623"/>
                </a:lnTo>
                <a:lnTo>
                  <a:pt x="123952" y="1293628"/>
                </a:lnTo>
                <a:lnTo>
                  <a:pt x="101371" y="1254280"/>
                </a:lnTo>
                <a:lnTo>
                  <a:pt x="80862" y="1213650"/>
                </a:lnTo>
                <a:lnTo>
                  <a:pt x="62496" y="1171810"/>
                </a:lnTo>
                <a:lnTo>
                  <a:pt x="46347" y="1128833"/>
                </a:lnTo>
                <a:lnTo>
                  <a:pt x="32484" y="1084789"/>
                </a:lnTo>
                <a:lnTo>
                  <a:pt x="20981" y="1039751"/>
                </a:lnTo>
                <a:lnTo>
                  <a:pt x="11910" y="993791"/>
                </a:lnTo>
                <a:lnTo>
                  <a:pt x="5341" y="946980"/>
                </a:lnTo>
                <a:lnTo>
                  <a:pt x="1347" y="899391"/>
                </a:lnTo>
                <a:lnTo>
                  <a:pt x="0" y="851095"/>
                </a:lnTo>
                <a:close/>
              </a:path>
            </a:pathLst>
          </a:custGeom>
          <a:ln w="27299">
            <a:solidFill>
              <a:srgbClr val="FFF4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740" y="1047564"/>
            <a:ext cx="1151739" cy="114662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7321" y="1050638"/>
            <a:ext cx="1116493" cy="111150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7321" y="1050638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9" y="204636"/>
                </a:moveTo>
                <a:lnTo>
                  <a:pt x="149788" y="168746"/>
                </a:lnTo>
                <a:lnTo>
                  <a:pt x="183517" y="136241"/>
                </a:lnTo>
                <a:lnTo>
                  <a:pt x="219452" y="107146"/>
                </a:lnTo>
                <a:lnTo>
                  <a:pt x="257356" y="81484"/>
                </a:lnTo>
                <a:lnTo>
                  <a:pt x="296995" y="59279"/>
                </a:lnTo>
                <a:lnTo>
                  <a:pt x="338134" y="40556"/>
                </a:lnTo>
                <a:lnTo>
                  <a:pt x="380537" y="25339"/>
                </a:lnTo>
                <a:lnTo>
                  <a:pt x="423968" y="13650"/>
                </a:lnTo>
                <a:lnTo>
                  <a:pt x="468194" y="5515"/>
                </a:lnTo>
                <a:lnTo>
                  <a:pt x="512977" y="957"/>
                </a:lnTo>
                <a:lnTo>
                  <a:pt x="558084" y="0"/>
                </a:lnTo>
                <a:lnTo>
                  <a:pt x="603278" y="2667"/>
                </a:lnTo>
                <a:lnTo>
                  <a:pt x="648324" y="8984"/>
                </a:lnTo>
                <a:lnTo>
                  <a:pt x="692988" y="18974"/>
                </a:lnTo>
                <a:lnTo>
                  <a:pt x="737034" y="32661"/>
                </a:lnTo>
                <a:lnTo>
                  <a:pt x="780226" y="50069"/>
                </a:lnTo>
                <a:lnTo>
                  <a:pt x="822329" y="71221"/>
                </a:lnTo>
                <a:lnTo>
                  <a:pt x="863109" y="96142"/>
                </a:lnTo>
                <a:lnTo>
                  <a:pt x="902329" y="124856"/>
                </a:lnTo>
                <a:lnTo>
                  <a:pt x="939678" y="157396"/>
                </a:lnTo>
                <a:lnTo>
                  <a:pt x="973853" y="192773"/>
                </a:lnTo>
                <a:lnTo>
                  <a:pt x="1004716" y="230741"/>
                </a:lnTo>
                <a:lnTo>
                  <a:pt x="1032129" y="271059"/>
                </a:lnTo>
                <a:lnTo>
                  <a:pt x="1055957" y="313481"/>
                </a:lnTo>
                <a:lnTo>
                  <a:pt x="1076062" y="357764"/>
                </a:lnTo>
                <a:lnTo>
                  <a:pt x="1092307" y="403663"/>
                </a:lnTo>
                <a:lnTo>
                  <a:pt x="1104555" y="450936"/>
                </a:lnTo>
                <a:lnTo>
                  <a:pt x="1112669" y="499338"/>
                </a:lnTo>
                <a:lnTo>
                  <a:pt x="1116493" y="548176"/>
                </a:lnTo>
                <a:lnTo>
                  <a:pt x="1116011" y="596744"/>
                </a:lnTo>
                <a:lnTo>
                  <a:pt x="1111299" y="644777"/>
                </a:lnTo>
                <a:lnTo>
                  <a:pt x="1102429" y="692009"/>
                </a:lnTo>
                <a:lnTo>
                  <a:pt x="1089477" y="738175"/>
                </a:lnTo>
                <a:lnTo>
                  <a:pt x="1072517" y="783008"/>
                </a:lnTo>
                <a:lnTo>
                  <a:pt x="1051624" y="826245"/>
                </a:lnTo>
                <a:lnTo>
                  <a:pt x="1026872" y="867619"/>
                </a:lnTo>
                <a:lnTo>
                  <a:pt x="998336" y="906865"/>
                </a:lnTo>
                <a:lnTo>
                  <a:pt x="967047" y="942755"/>
                </a:lnTo>
                <a:lnTo>
                  <a:pt x="933318" y="975260"/>
                </a:lnTo>
                <a:lnTo>
                  <a:pt x="897383" y="1004355"/>
                </a:lnTo>
                <a:lnTo>
                  <a:pt x="859479" y="1030017"/>
                </a:lnTo>
                <a:lnTo>
                  <a:pt x="819840" y="1052222"/>
                </a:lnTo>
                <a:lnTo>
                  <a:pt x="778701" y="1070945"/>
                </a:lnTo>
                <a:lnTo>
                  <a:pt x="736298" y="1086163"/>
                </a:lnTo>
                <a:lnTo>
                  <a:pt x="692867" y="1097851"/>
                </a:lnTo>
                <a:lnTo>
                  <a:pt x="648641" y="1105986"/>
                </a:lnTo>
                <a:lnTo>
                  <a:pt x="603858" y="1110544"/>
                </a:lnTo>
                <a:lnTo>
                  <a:pt x="558751" y="1111502"/>
                </a:lnTo>
                <a:lnTo>
                  <a:pt x="513557" y="1108834"/>
                </a:lnTo>
                <a:lnTo>
                  <a:pt x="468511" y="1102517"/>
                </a:lnTo>
                <a:lnTo>
                  <a:pt x="423847" y="1092527"/>
                </a:lnTo>
                <a:lnTo>
                  <a:pt x="379801" y="1078840"/>
                </a:lnTo>
                <a:lnTo>
                  <a:pt x="336609" y="1061432"/>
                </a:lnTo>
                <a:lnTo>
                  <a:pt x="294506" y="1040280"/>
                </a:lnTo>
                <a:lnTo>
                  <a:pt x="253726" y="1015359"/>
                </a:lnTo>
                <a:lnTo>
                  <a:pt x="214506" y="986645"/>
                </a:lnTo>
                <a:lnTo>
                  <a:pt x="177810" y="954768"/>
                </a:lnTo>
                <a:lnTo>
                  <a:pt x="144467" y="920529"/>
                </a:lnTo>
                <a:lnTo>
                  <a:pt x="114506" y="884164"/>
                </a:lnTo>
                <a:lnTo>
                  <a:pt x="87954" y="845907"/>
                </a:lnTo>
                <a:lnTo>
                  <a:pt x="64842" y="805992"/>
                </a:lnTo>
                <a:lnTo>
                  <a:pt x="45197" y="764655"/>
                </a:lnTo>
                <a:lnTo>
                  <a:pt x="29049" y="722131"/>
                </a:lnTo>
                <a:lnTo>
                  <a:pt x="16427" y="678653"/>
                </a:lnTo>
                <a:lnTo>
                  <a:pt x="7358" y="634457"/>
                </a:lnTo>
                <a:lnTo>
                  <a:pt x="1873" y="589778"/>
                </a:lnTo>
                <a:lnTo>
                  <a:pt x="0" y="544850"/>
                </a:lnTo>
                <a:lnTo>
                  <a:pt x="1767" y="499907"/>
                </a:lnTo>
                <a:lnTo>
                  <a:pt x="7204" y="455186"/>
                </a:lnTo>
                <a:lnTo>
                  <a:pt x="16339" y="410920"/>
                </a:lnTo>
                <a:lnTo>
                  <a:pt x="29201" y="367344"/>
                </a:lnTo>
                <a:lnTo>
                  <a:pt x="45820" y="324693"/>
                </a:lnTo>
                <a:lnTo>
                  <a:pt x="66223" y="283201"/>
                </a:lnTo>
                <a:lnTo>
                  <a:pt x="90440" y="243104"/>
                </a:lnTo>
                <a:lnTo>
                  <a:pt x="118499" y="204636"/>
                </a:lnTo>
                <a:close/>
              </a:path>
              <a:path w="1116965" h="1111885">
                <a:moveTo>
                  <a:pt x="220474" y="286026"/>
                </a:moveTo>
                <a:lnTo>
                  <a:pt x="193853" y="323448"/>
                </a:lnTo>
                <a:lnTo>
                  <a:pt x="171952" y="362808"/>
                </a:lnTo>
                <a:lnTo>
                  <a:pt x="154726" y="403741"/>
                </a:lnTo>
                <a:lnTo>
                  <a:pt x="142128" y="445881"/>
                </a:lnTo>
                <a:lnTo>
                  <a:pt x="134114" y="488863"/>
                </a:lnTo>
                <a:lnTo>
                  <a:pt x="130636" y="532323"/>
                </a:lnTo>
                <a:lnTo>
                  <a:pt x="131649" y="575894"/>
                </a:lnTo>
                <a:lnTo>
                  <a:pt x="137106" y="619212"/>
                </a:lnTo>
                <a:lnTo>
                  <a:pt x="146963" y="661911"/>
                </a:lnTo>
                <a:lnTo>
                  <a:pt x="161171" y="703627"/>
                </a:lnTo>
                <a:lnTo>
                  <a:pt x="179687" y="743994"/>
                </a:lnTo>
                <a:lnTo>
                  <a:pt x="202463" y="782647"/>
                </a:lnTo>
                <a:lnTo>
                  <a:pt x="229454" y="819221"/>
                </a:lnTo>
                <a:lnTo>
                  <a:pt x="260614" y="853350"/>
                </a:lnTo>
                <a:lnTo>
                  <a:pt x="295896" y="884669"/>
                </a:lnTo>
                <a:lnTo>
                  <a:pt x="334259" y="912129"/>
                </a:lnTo>
                <a:lnTo>
                  <a:pt x="374448" y="934945"/>
                </a:lnTo>
                <a:lnTo>
                  <a:pt x="416096" y="953154"/>
                </a:lnTo>
                <a:lnTo>
                  <a:pt x="458837" y="966793"/>
                </a:lnTo>
                <a:lnTo>
                  <a:pt x="502304" y="975897"/>
                </a:lnTo>
                <a:lnTo>
                  <a:pt x="546132" y="980503"/>
                </a:lnTo>
                <a:lnTo>
                  <a:pt x="589954" y="980646"/>
                </a:lnTo>
                <a:lnTo>
                  <a:pt x="633404" y="976362"/>
                </a:lnTo>
                <a:lnTo>
                  <a:pt x="676116" y="967689"/>
                </a:lnTo>
                <a:lnTo>
                  <a:pt x="717722" y="954661"/>
                </a:lnTo>
                <a:lnTo>
                  <a:pt x="757857" y="937315"/>
                </a:lnTo>
                <a:lnTo>
                  <a:pt x="796155" y="915688"/>
                </a:lnTo>
                <a:lnTo>
                  <a:pt x="832249" y="889814"/>
                </a:lnTo>
                <a:lnTo>
                  <a:pt x="865773" y="859731"/>
                </a:lnTo>
                <a:lnTo>
                  <a:pt x="896361" y="825475"/>
                </a:lnTo>
                <a:lnTo>
                  <a:pt x="922982" y="788053"/>
                </a:lnTo>
                <a:lnTo>
                  <a:pt x="944883" y="748693"/>
                </a:lnTo>
                <a:lnTo>
                  <a:pt x="962109" y="707760"/>
                </a:lnTo>
                <a:lnTo>
                  <a:pt x="974707" y="665620"/>
                </a:lnTo>
                <a:lnTo>
                  <a:pt x="982721" y="622638"/>
                </a:lnTo>
                <a:lnTo>
                  <a:pt x="986199" y="579178"/>
                </a:lnTo>
                <a:lnTo>
                  <a:pt x="985186" y="535607"/>
                </a:lnTo>
                <a:lnTo>
                  <a:pt x="979729" y="492289"/>
                </a:lnTo>
                <a:lnTo>
                  <a:pt x="969872" y="449590"/>
                </a:lnTo>
                <a:lnTo>
                  <a:pt x="955663" y="407874"/>
                </a:lnTo>
                <a:lnTo>
                  <a:pt x="937148" y="367507"/>
                </a:lnTo>
                <a:lnTo>
                  <a:pt x="914372" y="328854"/>
                </a:lnTo>
                <a:lnTo>
                  <a:pt x="887381" y="292280"/>
                </a:lnTo>
                <a:lnTo>
                  <a:pt x="856221" y="258151"/>
                </a:lnTo>
                <a:lnTo>
                  <a:pt x="820939" y="226832"/>
                </a:lnTo>
                <a:lnTo>
                  <a:pt x="782576" y="199372"/>
                </a:lnTo>
                <a:lnTo>
                  <a:pt x="742387" y="176556"/>
                </a:lnTo>
                <a:lnTo>
                  <a:pt x="700739" y="158347"/>
                </a:lnTo>
                <a:lnTo>
                  <a:pt x="657998" y="144708"/>
                </a:lnTo>
                <a:lnTo>
                  <a:pt x="614531" y="135604"/>
                </a:lnTo>
                <a:lnTo>
                  <a:pt x="570703" y="130998"/>
                </a:lnTo>
                <a:lnTo>
                  <a:pt x="526881" y="130855"/>
                </a:lnTo>
                <a:lnTo>
                  <a:pt x="483431" y="135139"/>
                </a:lnTo>
                <a:lnTo>
                  <a:pt x="440719" y="143812"/>
                </a:lnTo>
                <a:lnTo>
                  <a:pt x="399113" y="156840"/>
                </a:lnTo>
                <a:lnTo>
                  <a:pt x="358978" y="174186"/>
                </a:lnTo>
                <a:lnTo>
                  <a:pt x="320680" y="195813"/>
                </a:lnTo>
                <a:lnTo>
                  <a:pt x="284586" y="221687"/>
                </a:lnTo>
                <a:lnTo>
                  <a:pt x="251062" y="251770"/>
                </a:lnTo>
                <a:lnTo>
                  <a:pt x="220474" y="286026"/>
                </a:lnTo>
                <a:close/>
              </a:path>
            </a:pathLst>
          </a:custGeom>
          <a:ln w="9524">
            <a:solidFill>
              <a:srgbClr val="C5B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2872" y="0"/>
            <a:ext cx="8131175" cy="6858634"/>
          </a:xfrm>
          <a:custGeom>
            <a:avLst/>
            <a:gdLst/>
            <a:ahLst/>
            <a:cxnLst/>
            <a:rect l="l" t="t" r="r" b="b"/>
            <a:pathLst>
              <a:path w="8131175" h="6858634">
                <a:moveTo>
                  <a:pt x="8131126" y="6858053"/>
                </a:moveTo>
                <a:lnTo>
                  <a:pt x="0" y="6858053"/>
                </a:lnTo>
                <a:lnTo>
                  <a:pt x="0" y="0"/>
                </a:lnTo>
                <a:lnTo>
                  <a:pt x="8131126" y="0"/>
                </a:lnTo>
                <a:lnTo>
                  <a:pt x="8131126" y="68580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8434" y="0"/>
            <a:ext cx="150252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14983" y="0"/>
            <a:ext cx="73660" cy="6858634"/>
          </a:xfrm>
          <a:custGeom>
            <a:avLst/>
            <a:gdLst/>
            <a:ahLst/>
            <a:cxnLst/>
            <a:rect l="l" t="t" r="r" b="b"/>
            <a:pathLst>
              <a:path w="73659" h="6858634">
                <a:moveTo>
                  <a:pt x="73151" y="6858053"/>
                </a:moveTo>
                <a:lnTo>
                  <a:pt x="0" y="6858053"/>
                </a:lnTo>
                <a:lnTo>
                  <a:pt x="0" y="0"/>
                </a:lnTo>
                <a:lnTo>
                  <a:pt x="73151" y="0"/>
                </a:lnTo>
                <a:lnTo>
                  <a:pt x="73151" y="68580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4804" y="216915"/>
            <a:ext cx="845439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52214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9651" y="1388872"/>
            <a:ext cx="4215130" cy="147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youtube.com/watch?v=TteIXftrDW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HhQFHGXz6E" TargetMode="Externa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ki7KwUk2cd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ki7KwUk2cd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634"/>
            <a:chOff x="0" y="0"/>
            <a:chExt cx="9144000" cy="6858634"/>
          </a:xfrm>
        </p:grpSpPr>
        <p:sp>
          <p:nvSpPr>
            <p:cNvPr id="3" name="object 3"/>
            <p:cNvSpPr/>
            <p:nvPr/>
          </p:nvSpPr>
          <p:spPr>
            <a:xfrm>
              <a:off x="1014983" y="0"/>
              <a:ext cx="73660" cy="6858634"/>
            </a:xfrm>
            <a:custGeom>
              <a:avLst/>
              <a:gdLst/>
              <a:ahLst/>
              <a:cxnLst/>
              <a:rect l="l" t="t" r="r" b="b"/>
              <a:pathLst>
                <a:path w="73659" h="6858634">
                  <a:moveTo>
                    <a:pt x="73151" y="6858053"/>
                  </a:moveTo>
                  <a:lnTo>
                    <a:pt x="0" y="6858053"/>
                  </a:lnTo>
                  <a:lnTo>
                    <a:pt x="0" y="0"/>
                  </a:lnTo>
                  <a:lnTo>
                    <a:pt x="73151" y="0"/>
                  </a:lnTo>
                  <a:lnTo>
                    <a:pt x="73151" y="68580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4571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2600" y="3950278"/>
              <a:ext cx="3581399" cy="28574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572001"/>
              <a:ext cx="2590799" cy="22357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0800" y="4191001"/>
              <a:ext cx="2971799" cy="26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425" y="168046"/>
            <a:ext cx="8181975" cy="615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850" spc="-75" dirty="0">
                <a:latin typeface="Tahoma"/>
                <a:cs typeface="Tahoma"/>
              </a:rPr>
              <a:t>Constructin</a:t>
            </a:r>
            <a:r>
              <a:rPr sz="3850" spc="-85" dirty="0">
                <a:latin typeface="Tahoma"/>
                <a:cs typeface="Tahoma"/>
              </a:rPr>
              <a:t>g</a:t>
            </a:r>
            <a:r>
              <a:rPr sz="3850" spc="-135" dirty="0">
                <a:latin typeface="Tahoma"/>
                <a:cs typeface="Tahoma"/>
              </a:rPr>
              <a:t> </a:t>
            </a:r>
            <a:r>
              <a:rPr sz="3850" spc="-295" dirty="0">
                <a:latin typeface="Tahoma"/>
                <a:cs typeface="Tahoma"/>
              </a:rPr>
              <a:t>a</a:t>
            </a:r>
            <a:r>
              <a:rPr sz="3850" spc="-300" dirty="0">
                <a:latin typeface="Tahoma"/>
                <a:cs typeface="Tahoma"/>
              </a:rPr>
              <a:t>n</a:t>
            </a:r>
            <a:r>
              <a:rPr sz="3850" spc="-140" dirty="0">
                <a:latin typeface="Tahoma"/>
                <a:cs typeface="Tahoma"/>
              </a:rPr>
              <a:t> </a:t>
            </a:r>
            <a:r>
              <a:rPr sz="3850" spc="-260" dirty="0">
                <a:latin typeface="Tahoma"/>
                <a:cs typeface="Tahoma"/>
              </a:rPr>
              <a:t>angl</a:t>
            </a:r>
            <a:r>
              <a:rPr sz="3850" spc="-280" dirty="0">
                <a:latin typeface="Tahoma"/>
                <a:cs typeface="Tahoma"/>
              </a:rPr>
              <a:t>e</a:t>
            </a:r>
            <a:r>
              <a:rPr sz="3850" spc="-140" dirty="0">
                <a:latin typeface="Tahoma"/>
                <a:cs typeface="Tahoma"/>
              </a:rPr>
              <a:t> </a:t>
            </a:r>
            <a:r>
              <a:rPr sz="3850" spc="-145" dirty="0">
                <a:latin typeface="Tahoma"/>
                <a:cs typeface="Tahoma"/>
              </a:rPr>
              <a:t>o</a:t>
            </a:r>
            <a:r>
              <a:rPr sz="3850" spc="-80" dirty="0">
                <a:latin typeface="Tahoma"/>
                <a:cs typeface="Tahoma"/>
              </a:rPr>
              <a:t>f</a:t>
            </a:r>
            <a:r>
              <a:rPr sz="3850" spc="-140" dirty="0">
                <a:latin typeface="Tahoma"/>
                <a:cs typeface="Tahoma"/>
              </a:rPr>
              <a:t> </a:t>
            </a:r>
            <a:r>
              <a:rPr sz="3850" spc="-370" dirty="0">
                <a:latin typeface="Tahoma"/>
                <a:cs typeface="Tahoma"/>
              </a:rPr>
              <a:t>a</a:t>
            </a:r>
            <a:r>
              <a:rPr sz="3850" spc="-140" dirty="0">
                <a:latin typeface="Tahoma"/>
                <a:cs typeface="Tahoma"/>
              </a:rPr>
              <a:t> </a:t>
            </a:r>
            <a:r>
              <a:rPr sz="3850" spc="-229" dirty="0">
                <a:latin typeface="Tahoma"/>
                <a:cs typeface="Tahoma"/>
              </a:rPr>
              <a:t>gi</a:t>
            </a:r>
            <a:r>
              <a:rPr sz="3850" spc="-370" dirty="0">
                <a:latin typeface="Tahoma"/>
                <a:cs typeface="Tahoma"/>
              </a:rPr>
              <a:t>v</a:t>
            </a:r>
            <a:r>
              <a:rPr sz="3850" spc="-195" dirty="0">
                <a:latin typeface="Tahoma"/>
                <a:cs typeface="Tahoma"/>
              </a:rPr>
              <a:t>en</a:t>
            </a:r>
            <a:r>
              <a:rPr sz="3850" spc="-135" dirty="0">
                <a:latin typeface="Tahoma"/>
                <a:cs typeface="Tahoma"/>
              </a:rPr>
              <a:t> </a:t>
            </a:r>
            <a:r>
              <a:rPr sz="3850" spc="-200" dirty="0">
                <a:latin typeface="Tahoma"/>
                <a:cs typeface="Tahoma"/>
              </a:rPr>
              <a:t>measu</a:t>
            </a:r>
            <a:r>
              <a:rPr sz="3850" spc="-210" dirty="0">
                <a:latin typeface="Tahoma"/>
                <a:cs typeface="Tahoma"/>
              </a:rPr>
              <a:t>r</a:t>
            </a:r>
            <a:r>
              <a:rPr sz="3850" spc="-175" dirty="0">
                <a:latin typeface="Tahoma"/>
                <a:cs typeface="Tahoma"/>
              </a:rPr>
              <a:t>e</a:t>
            </a:r>
            <a:endParaRPr sz="38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651" y="1007872"/>
            <a:ext cx="44958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" marR="5080" indent="-48260">
              <a:lnSpc>
                <a:spcPct val="131200"/>
              </a:lnSpc>
              <a:spcBef>
                <a:spcPts val="100"/>
              </a:spcBef>
              <a:buClr>
                <a:srgbClr val="3791A7"/>
              </a:buClr>
              <a:buSzPct val="78125"/>
              <a:buFont typeface="Segoe UI Symbol"/>
              <a:buChar char="⚫"/>
              <a:tabLst>
                <a:tab pos="344170" algn="l"/>
                <a:tab pos="344805" algn="l"/>
              </a:tabLst>
            </a:pPr>
            <a:r>
              <a:rPr sz="1600" b="1" spc="-5" dirty="0">
                <a:latin typeface="Arial"/>
                <a:cs typeface="Arial"/>
              </a:rPr>
              <a:t>Suppose we want an angle of measure 80°.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Step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Draw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AB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 any length.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721" y="2364231"/>
            <a:ext cx="4551045" cy="211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014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Step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Place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centre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protractor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</a:t>
            </a:r>
            <a:r>
              <a:rPr sz="1600" spc="-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1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zero</a:t>
            </a:r>
            <a:r>
              <a:rPr sz="1600" spc="-5" dirty="0">
                <a:latin typeface="Arial MT"/>
                <a:cs typeface="Arial MT"/>
              </a:rPr>
              <a:t> edge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along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AB.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600" b="1" spc="-5" dirty="0">
                <a:latin typeface="Arial"/>
                <a:cs typeface="Arial"/>
              </a:rPr>
              <a:t>Step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3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Start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with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zero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near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B.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Mark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point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80°.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b="1" spc="-5" dirty="0">
                <a:latin typeface="Arial"/>
                <a:cs typeface="Arial"/>
              </a:rPr>
              <a:t>Step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4</a:t>
            </a:r>
            <a:r>
              <a:rPr sz="1600" b="1" spc="440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Join</a:t>
            </a:r>
            <a:r>
              <a:rPr sz="1600" spc="-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AC. </a:t>
            </a:r>
            <a:r>
              <a:rPr sz="1600" spc="-10" dirty="0">
                <a:latin typeface="MS PGothic"/>
                <a:cs typeface="MS PGothic"/>
              </a:rPr>
              <a:t>∠</a:t>
            </a:r>
            <a:r>
              <a:rPr sz="1600" spc="-10" dirty="0">
                <a:latin typeface="Arial MT"/>
                <a:cs typeface="Arial MT"/>
              </a:rPr>
              <a:t>BAC </a:t>
            </a:r>
            <a:r>
              <a:rPr sz="1600" spc="-5" dirty="0">
                <a:latin typeface="Arial MT"/>
                <a:cs typeface="Arial MT"/>
              </a:rPr>
              <a:t>is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required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angle.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 marL="68580">
              <a:lnSpc>
                <a:spcPct val="100000"/>
              </a:lnSpc>
              <a:spcBef>
                <a:spcPts val="1050"/>
              </a:spcBef>
            </a:pPr>
            <a:r>
              <a:rPr sz="1600" spc="-5" dirty="0">
                <a:latin typeface="Arial MT"/>
                <a:cs typeface="Arial MT"/>
              </a:rPr>
              <a:t>For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Video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u="heavy" dirty="0">
                <a:solidFill>
                  <a:srgbClr val="8DC765"/>
                </a:solidFill>
                <a:uFill>
                  <a:solidFill>
                    <a:srgbClr val="8DC765"/>
                  </a:solidFill>
                </a:uFill>
                <a:latin typeface="Arial MT"/>
                <a:cs typeface="Arial MT"/>
                <a:hlinkClick r:id="rId2"/>
              </a:rPr>
              <a:t>click</a:t>
            </a:r>
            <a:r>
              <a:rPr sz="1600" u="heavy" spc="-25" dirty="0">
                <a:solidFill>
                  <a:srgbClr val="8DC765"/>
                </a:solidFill>
                <a:uFill>
                  <a:solidFill>
                    <a:srgbClr val="8DC765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600" u="heavy" spc="-5" dirty="0">
                <a:solidFill>
                  <a:srgbClr val="8DC765"/>
                </a:solidFill>
                <a:uFill>
                  <a:solidFill>
                    <a:srgbClr val="8DC765"/>
                  </a:solidFill>
                </a:uFill>
                <a:latin typeface="Arial MT"/>
                <a:cs typeface="Arial MT"/>
                <a:hlinkClick r:id="rId2"/>
              </a:rPr>
              <a:t>here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19400" y="1346913"/>
            <a:ext cx="5600065" cy="5149215"/>
            <a:chOff x="2819400" y="1346913"/>
            <a:chExt cx="5600065" cy="51492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4905" y="1346913"/>
              <a:ext cx="4752974" cy="4095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1892" y="1981200"/>
              <a:ext cx="3327400" cy="1523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7800" y="3733800"/>
              <a:ext cx="2748909" cy="19049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9400" y="5028333"/>
              <a:ext cx="2143124" cy="14672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1610" y="483616"/>
            <a:ext cx="559371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105" dirty="0">
                <a:latin typeface="Tahoma"/>
                <a:cs typeface="Tahoma"/>
              </a:rPr>
              <a:t>Multiple</a:t>
            </a:r>
            <a:r>
              <a:rPr sz="4300" spc="-195" dirty="0">
                <a:latin typeface="Tahoma"/>
                <a:cs typeface="Tahoma"/>
              </a:rPr>
              <a:t> </a:t>
            </a:r>
            <a:r>
              <a:rPr sz="4300" spc="-120" dirty="0">
                <a:latin typeface="Tahoma"/>
                <a:cs typeface="Tahoma"/>
              </a:rPr>
              <a:t>choice</a:t>
            </a:r>
            <a:r>
              <a:rPr sz="4300" spc="-195" dirty="0">
                <a:latin typeface="Tahoma"/>
                <a:cs typeface="Tahoma"/>
              </a:rPr>
              <a:t> </a:t>
            </a:r>
            <a:r>
              <a:rPr sz="4300" spc="-65" dirty="0">
                <a:latin typeface="Tahoma"/>
                <a:cs typeface="Tahoma"/>
              </a:rPr>
              <a:t>Question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7688" y="1616455"/>
            <a:ext cx="7848600" cy="468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00"/>
              </a:spcBef>
              <a:tabLst>
                <a:tab pos="560070" algn="l"/>
              </a:tabLst>
            </a:pPr>
            <a:r>
              <a:rPr sz="1800" spc="-120" dirty="0">
                <a:latin typeface="Tahoma"/>
                <a:cs typeface="Tahoma"/>
              </a:rPr>
              <a:t>1.	</a:t>
            </a:r>
            <a:r>
              <a:rPr sz="1800" spc="-55" dirty="0">
                <a:latin typeface="Tahoma"/>
                <a:cs typeface="Tahoma"/>
              </a:rPr>
              <a:t>The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70" dirty="0">
                <a:latin typeface="Tahoma"/>
                <a:cs typeface="Tahoma"/>
              </a:rPr>
              <a:t>instrumen</a:t>
            </a:r>
            <a:r>
              <a:rPr sz="1800" spc="-45" dirty="0">
                <a:latin typeface="Tahoma"/>
                <a:cs typeface="Tahoma"/>
              </a:rPr>
              <a:t>t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to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05" dirty="0">
                <a:latin typeface="Tahoma"/>
                <a:cs typeface="Tahoma"/>
              </a:rPr>
              <a:t>measu</a:t>
            </a:r>
            <a:r>
              <a:rPr sz="1800" spc="-100" dirty="0">
                <a:latin typeface="Tahoma"/>
                <a:cs typeface="Tahoma"/>
              </a:rPr>
              <a:t>r</a:t>
            </a:r>
            <a:r>
              <a:rPr sz="1800" spc="-90" dirty="0">
                <a:latin typeface="Tahoma"/>
                <a:cs typeface="Tahoma"/>
              </a:rPr>
              <a:t>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45" dirty="0">
                <a:latin typeface="Tahoma"/>
                <a:cs typeface="Tahoma"/>
              </a:rPr>
              <a:t>an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125" dirty="0">
                <a:latin typeface="Tahoma"/>
                <a:cs typeface="Tahoma"/>
              </a:rPr>
              <a:t>angl</a:t>
            </a:r>
            <a:r>
              <a:rPr sz="1800" spc="-135" dirty="0">
                <a:latin typeface="Tahoma"/>
                <a:cs typeface="Tahoma"/>
              </a:rPr>
              <a:t>e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i</a:t>
            </a:r>
            <a:r>
              <a:rPr sz="1800" spc="-85" dirty="0">
                <a:latin typeface="Tahoma"/>
                <a:cs typeface="Tahoma"/>
              </a:rPr>
              <a:t>s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80" dirty="0">
                <a:latin typeface="Tahoma"/>
                <a:cs typeface="Tahoma"/>
              </a:rPr>
              <a:t>a</a:t>
            </a:r>
            <a:endParaRPr sz="1800">
              <a:latin typeface="Tahoma"/>
              <a:cs typeface="Tahoma"/>
            </a:endParaRPr>
          </a:p>
          <a:p>
            <a:pPr marL="31115">
              <a:lnSpc>
                <a:spcPct val="100000"/>
              </a:lnSpc>
              <a:tabLst>
                <a:tab pos="560070" algn="l"/>
              </a:tabLst>
            </a:pPr>
            <a:r>
              <a:rPr sz="1800" spc="-35" dirty="0">
                <a:latin typeface="Tahoma"/>
                <a:cs typeface="Tahoma"/>
              </a:rPr>
              <a:t>(A)	Ruler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95" dirty="0">
                <a:latin typeface="Tahoma"/>
                <a:cs typeface="Tahoma"/>
              </a:rPr>
              <a:t>(B)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Protractor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(C)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Divider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(D)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70" dirty="0">
                <a:latin typeface="Tahoma"/>
                <a:cs typeface="Tahoma"/>
              </a:rPr>
              <a:t>Compasses</a:t>
            </a:r>
            <a:endParaRPr sz="1800">
              <a:latin typeface="Tahoma"/>
              <a:cs typeface="Tahoma"/>
            </a:endParaRPr>
          </a:p>
          <a:p>
            <a:pPr marL="217170">
              <a:lnSpc>
                <a:spcPct val="100000"/>
              </a:lnSpc>
              <a:spcBef>
                <a:spcPts val="2160"/>
              </a:spcBef>
            </a:pPr>
            <a:r>
              <a:rPr sz="1800" spc="-120" dirty="0">
                <a:latin typeface="Tahoma"/>
                <a:cs typeface="Tahoma"/>
              </a:rPr>
              <a:t>2.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55" dirty="0">
                <a:latin typeface="Tahoma"/>
                <a:cs typeface="Tahoma"/>
              </a:rPr>
              <a:t>The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70" dirty="0">
                <a:latin typeface="Tahoma"/>
                <a:cs typeface="Tahoma"/>
              </a:rPr>
              <a:t>instrumen</a:t>
            </a:r>
            <a:r>
              <a:rPr sz="1800" spc="-45" dirty="0">
                <a:latin typeface="Tahoma"/>
                <a:cs typeface="Tahoma"/>
              </a:rPr>
              <a:t>t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to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70" dirty="0">
                <a:latin typeface="Tahoma"/>
                <a:cs typeface="Tahoma"/>
              </a:rPr>
              <a:t>dr</a:t>
            </a:r>
            <a:r>
              <a:rPr sz="1800" spc="-135" dirty="0">
                <a:latin typeface="Tahoma"/>
                <a:cs typeface="Tahoma"/>
              </a:rPr>
              <a:t>a</a:t>
            </a:r>
            <a:r>
              <a:rPr sz="1800" spc="-45" dirty="0">
                <a:latin typeface="Tahoma"/>
                <a:cs typeface="Tahoma"/>
              </a:rPr>
              <a:t>w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80" dirty="0">
                <a:latin typeface="Tahoma"/>
                <a:cs typeface="Tahoma"/>
              </a:rPr>
              <a:t>a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ci</a:t>
            </a:r>
            <a:r>
              <a:rPr sz="1800" spc="-45" dirty="0">
                <a:latin typeface="Tahoma"/>
                <a:cs typeface="Tahoma"/>
              </a:rPr>
              <a:t>r</a:t>
            </a:r>
            <a:r>
              <a:rPr sz="1800" spc="-50" dirty="0">
                <a:latin typeface="Tahoma"/>
                <a:cs typeface="Tahoma"/>
              </a:rPr>
              <a:t>cl</a:t>
            </a:r>
            <a:r>
              <a:rPr sz="1800" spc="-65" dirty="0">
                <a:latin typeface="Tahoma"/>
                <a:cs typeface="Tahoma"/>
              </a:rPr>
              <a:t>e</a:t>
            </a:r>
            <a:r>
              <a:rPr sz="1800" spc="-70" dirty="0">
                <a:latin typeface="Tahoma"/>
                <a:cs typeface="Tahoma"/>
              </a:rPr>
              <a:t> is</a:t>
            </a:r>
            <a:endParaRPr sz="1800">
              <a:latin typeface="Tahoma"/>
              <a:cs typeface="Tahoma"/>
            </a:endParaRPr>
          </a:p>
          <a:p>
            <a:pPr marL="560070" indent="-529590">
              <a:lnSpc>
                <a:spcPct val="100000"/>
              </a:lnSpc>
              <a:buAutoNum type="alphaUcParenBoth"/>
              <a:tabLst>
                <a:tab pos="560070" algn="l"/>
                <a:tab pos="560705" algn="l"/>
              </a:tabLst>
            </a:pPr>
            <a:r>
              <a:rPr sz="1800" spc="-35" dirty="0">
                <a:latin typeface="Tahoma"/>
                <a:cs typeface="Tahoma"/>
              </a:rPr>
              <a:t>Ruler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95" dirty="0">
                <a:latin typeface="Tahoma"/>
                <a:cs typeface="Tahoma"/>
              </a:rPr>
              <a:t>(B)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Protractor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(C)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Divider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(D)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70" dirty="0">
                <a:latin typeface="Tahoma"/>
                <a:cs typeface="Tahoma"/>
              </a:rPr>
              <a:t>Compasses</a:t>
            </a:r>
            <a:endParaRPr sz="1800">
              <a:latin typeface="Tahoma"/>
              <a:cs typeface="Tahoma"/>
            </a:endParaRPr>
          </a:p>
          <a:p>
            <a:pPr marL="31115" marR="3134360" lvl="1" indent="185420">
              <a:lnSpc>
                <a:spcPct val="100000"/>
              </a:lnSpc>
              <a:spcBef>
                <a:spcPts val="2160"/>
              </a:spcBef>
              <a:buAutoNum type="arabicPeriod" startAt="3"/>
              <a:tabLst>
                <a:tab pos="422909" algn="l"/>
                <a:tab pos="560070" algn="l"/>
              </a:tabLst>
            </a:pPr>
            <a:r>
              <a:rPr sz="1800" spc="-35" dirty="0">
                <a:latin typeface="Tahoma"/>
                <a:cs typeface="Tahoma"/>
              </a:rPr>
              <a:t>Numbe</a:t>
            </a:r>
            <a:r>
              <a:rPr sz="1800" spc="-15" dirty="0">
                <a:latin typeface="Tahoma"/>
                <a:cs typeface="Tahoma"/>
              </a:rPr>
              <a:t>r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75" dirty="0">
                <a:latin typeface="Tahoma"/>
                <a:cs typeface="Tahoma"/>
              </a:rPr>
              <a:t>o</a:t>
            </a:r>
            <a:r>
              <a:rPr sz="1800" spc="-40" dirty="0">
                <a:latin typeface="Tahoma"/>
                <a:cs typeface="Tahoma"/>
              </a:rPr>
              <a:t>f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80" dirty="0">
                <a:latin typeface="Tahoma"/>
                <a:cs typeface="Tahoma"/>
              </a:rPr>
              <a:t>se</a:t>
            </a:r>
            <a:r>
              <a:rPr sz="1800" spc="-55" dirty="0">
                <a:latin typeface="Tahoma"/>
                <a:cs typeface="Tahoma"/>
              </a:rPr>
              <a:t>t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95" dirty="0">
                <a:latin typeface="Tahoma"/>
                <a:cs typeface="Tahoma"/>
              </a:rPr>
              <a:t>squa</a:t>
            </a:r>
            <a:r>
              <a:rPr sz="1800" spc="-105" dirty="0">
                <a:latin typeface="Tahoma"/>
                <a:cs typeface="Tahoma"/>
              </a:rPr>
              <a:t>r</a:t>
            </a:r>
            <a:r>
              <a:rPr sz="1800" spc="-100" dirty="0">
                <a:latin typeface="Tahoma"/>
                <a:cs typeface="Tahoma"/>
              </a:rPr>
              <a:t>es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40" dirty="0">
                <a:latin typeface="Tahoma"/>
                <a:cs typeface="Tahoma"/>
              </a:rPr>
              <a:t>i</a:t>
            </a:r>
            <a:r>
              <a:rPr sz="1800" spc="-90" dirty="0">
                <a:latin typeface="Tahoma"/>
                <a:cs typeface="Tahoma"/>
              </a:rPr>
              <a:t>n</a:t>
            </a:r>
            <a:r>
              <a:rPr sz="1800" spc="-65" dirty="0">
                <a:latin typeface="Tahoma"/>
                <a:cs typeface="Tahoma"/>
              </a:rPr>
              <a:t> the </a:t>
            </a:r>
            <a:r>
              <a:rPr sz="1800" spc="-75" dirty="0">
                <a:latin typeface="Tahoma"/>
                <a:cs typeface="Tahoma"/>
              </a:rPr>
              <a:t>geomet</a:t>
            </a:r>
            <a:r>
              <a:rPr sz="1800" spc="5" dirty="0">
                <a:latin typeface="Tahoma"/>
                <a:cs typeface="Tahoma"/>
              </a:rPr>
              <a:t>r</a:t>
            </a:r>
            <a:r>
              <a:rPr sz="1800" spc="-110" dirty="0">
                <a:latin typeface="Tahoma"/>
                <a:cs typeface="Tahoma"/>
              </a:rPr>
              <a:t>y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40" dirty="0">
                <a:latin typeface="Tahoma"/>
                <a:cs typeface="Tahoma"/>
              </a:rPr>
              <a:t>b</a:t>
            </a:r>
            <a:r>
              <a:rPr sz="1800" spc="-70" dirty="0">
                <a:latin typeface="Tahoma"/>
                <a:cs typeface="Tahoma"/>
              </a:rPr>
              <a:t>o</a:t>
            </a:r>
            <a:r>
              <a:rPr sz="1800" spc="5" dirty="0">
                <a:latin typeface="Tahoma"/>
                <a:cs typeface="Tahoma"/>
              </a:rPr>
              <a:t>x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70" dirty="0">
                <a:latin typeface="Tahoma"/>
                <a:cs typeface="Tahoma"/>
              </a:rPr>
              <a:t>is  </a:t>
            </a:r>
            <a:r>
              <a:rPr sz="1800" spc="-40" dirty="0">
                <a:latin typeface="Tahoma"/>
                <a:cs typeface="Tahoma"/>
              </a:rPr>
              <a:t>(A</a:t>
            </a:r>
            <a:r>
              <a:rPr sz="1800" spc="-30" dirty="0">
                <a:latin typeface="Tahoma"/>
                <a:cs typeface="Tahoma"/>
              </a:rPr>
              <a:t>)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-85" dirty="0">
                <a:latin typeface="Tahoma"/>
                <a:cs typeface="Tahoma"/>
              </a:rPr>
              <a:t>0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00" dirty="0">
                <a:latin typeface="Tahoma"/>
                <a:cs typeface="Tahoma"/>
              </a:rPr>
              <a:t>(B</a:t>
            </a:r>
            <a:r>
              <a:rPr sz="1800" spc="-75" dirty="0">
                <a:latin typeface="Tahoma"/>
                <a:cs typeface="Tahoma"/>
              </a:rPr>
              <a:t>)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85" dirty="0">
                <a:latin typeface="Tahoma"/>
                <a:cs typeface="Tahoma"/>
              </a:rPr>
              <a:t>1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(C</a:t>
            </a:r>
            <a:r>
              <a:rPr sz="1800" spc="-10" dirty="0">
                <a:latin typeface="Tahoma"/>
                <a:cs typeface="Tahoma"/>
              </a:rPr>
              <a:t>)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85" dirty="0">
                <a:latin typeface="Tahoma"/>
                <a:cs typeface="Tahoma"/>
              </a:rPr>
              <a:t>2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40" dirty="0">
                <a:latin typeface="Tahoma"/>
                <a:cs typeface="Tahoma"/>
              </a:rPr>
              <a:t>(D</a:t>
            </a:r>
            <a:r>
              <a:rPr sz="1800" spc="-25" dirty="0">
                <a:latin typeface="Tahoma"/>
                <a:cs typeface="Tahoma"/>
              </a:rPr>
              <a:t>)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85" dirty="0">
                <a:latin typeface="Tahoma"/>
                <a:cs typeface="Tahoma"/>
              </a:rPr>
              <a:t>3</a:t>
            </a:r>
            <a:endParaRPr sz="1800">
              <a:latin typeface="Tahoma"/>
              <a:cs typeface="Tahoma"/>
            </a:endParaRPr>
          </a:p>
          <a:p>
            <a:pPr marL="393700" lvl="1" indent="-177165">
              <a:lnSpc>
                <a:spcPct val="100000"/>
              </a:lnSpc>
              <a:spcBef>
                <a:spcPts val="2160"/>
              </a:spcBef>
              <a:buAutoNum type="arabicPeriod" startAt="3"/>
              <a:tabLst>
                <a:tab pos="394335" algn="l"/>
              </a:tabLst>
            </a:pPr>
            <a:r>
              <a:rPr sz="1800" spc="-55" dirty="0">
                <a:latin typeface="Tahoma"/>
                <a:cs typeface="Tahoma"/>
              </a:rPr>
              <a:t>The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65" dirty="0">
                <a:latin typeface="Tahoma"/>
                <a:cs typeface="Tahoma"/>
              </a:rPr>
              <a:t>instrument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65" dirty="0">
                <a:latin typeface="Tahoma"/>
                <a:cs typeface="Tahoma"/>
              </a:rPr>
              <a:t>in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65" dirty="0">
                <a:latin typeface="Tahoma"/>
                <a:cs typeface="Tahoma"/>
              </a:rPr>
              <a:t>the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70" dirty="0">
                <a:latin typeface="Tahoma"/>
                <a:cs typeface="Tahoma"/>
              </a:rPr>
              <a:t>geometry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box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140" dirty="0">
                <a:latin typeface="Tahoma"/>
                <a:cs typeface="Tahoma"/>
              </a:rPr>
              <a:t>having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65" dirty="0">
                <a:latin typeface="Tahoma"/>
                <a:cs typeface="Tahoma"/>
              </a:rPr>
              <a:t>the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125" dirty="0">
                <a:latin typeface="Tahoma"/>
                <a:cs typeface="Tahoma"/>
              </a:rPr>
              <a:t>shape</a:t>
            </a:r>
            <a:r>
              <a:rPr sz="1800" spc="-60" dirty="0">
                <a:latin typeface="Tahoma"/>
                <a:cs typeface="Tahoma"/>
              </a:rPr>
              <a:t> of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80" dirty="0">
                <a:latin typeface="Tahoma"/>
                <a:cs typeface="Tahoma"/>
              </a:rPr>
              <a:t>a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75" dirty="0">
                <a:latin typeface="Tahoma"/>
                <a:cs typeface="Tahoma"/>
              </a:rPr>
              <a:t>triangle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70" dirty="0">
                <a:latin typeface="Tahoma"/>
                <a:cs typeface="Tahoma"/>
              </a:rPr>
              <a:t>is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75" dirty="0">
                <a:latin typeface="Tahoma"/>
                <a:cs typeface="Tahoma"/>
              </a:rPr>
              <a:t>called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80" dirty="0">
                <a:latin typeface="Tahoma"/>
                <a:cs typeface="Tahoma"/>
              </a:rPr>
              <a:t>a</a:t>
            </a:r>
            <a:endParaRPr sz="1800">
              <a:latin typeface="Tahoma"/>
              <a:cs typeface="Tahoma"/>
            </a:endParaRPr>
          </a:p>
          <a:p>
            <a:pPr marL="560070" indent="-529590">
              <a:lnSpc>
                <a:spcPct val="100000"/>
              </a:lnSpc>
              <a:buAutoNum type="alphaUcParenBoth"/>
              <a:tabLst>
                <a:tab pos="560070" algn="l"/>
                <a:tab pos="560705" algn="l"/>
              </a:tabLst>
            </a:pPr>
            <a:r>
              <a:rPr sz="1800" spc="-40" dirty="0">
                <a:latin typeface="Tahoma"/>
                <a:cs typeface="Tahoma"/>
              </a:rPr>
              <a:t>(A</a:t>
            </a:r>
            <a:r>
              <a:rPr sz="1800" spc="-30" dirty="0">
                <a:latin typeface="Tahoma"/>
                <a:cs typeface="Tahoma"/>
              </a:rPr>
              <a:t>)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P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-15" dirty="0">
                <a:latin typeface="Tahoma"/>
                <a:cs typeface="Tahoma"/>
              </a:rPr>
              <a:t>otractor</a:t>
            </a:r>
            <a:endParaRPr sz="1800">
              <a:latin typeface="Tahoma"/>
              <a:cs typeface="Tahoma"/>
            </a:endParaRPr>
          </a:p>
          <a:p>
            <a:pPr marL="560070" indent="-505459">
              <a:lnSpc>
                <a:spcPct val="100000"/>
              </a:lnSpc>
              <a:buAutoNum type="alphaUcParenBoth"/>
              <a:tabLst>
                <a:tab pos="560070" algn="l"/>
                <a:tab pos="560705" algn="l"/>
              </a:tabLst>
            </a:pPr>
            <a:r>
              <a:rPr sz="1800" spc="-100" dirty="0">
                <a:latin typeface="Tahoma"/>
                <a:cs typeface="Tahoma"/>
              </a:rPr>
              <a:t>(B</a:t>
            </a:r>
            <a:r>
              <a:rPr sz="1800" spc="-75" dirty="0">
                <a:latin typeface="Tahoma"/>
                <a:cs typeface="Tahoma"/>
              </a:rPr>
              <a:t>)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70" dirty="0">
                <a:latin typeface="Tahoma"/>
                <a:cs typeface="Tahoma"/>
              </a:rPr>
              <a:t>Compasses</a:t>
            </a:r>
            <a:endParaRPr sz="1800">
              <a:latin typeface="Tahoma"/>
              <a:cs typeface="Tahoma"/>
            </a:endParaRPr>
          </a:p>
          <a:p>
            <a:pPr marL="560070" indent="-538480">
              <a:lnSpc>
                <a:spcPct val="100000"/>
              </a:lnSpc>
              <a:buAutoNum type="alphaUcParenBoth"/>
              <a:tabLst>
                <a:tab pos="560070" algn="l"/>
                <a:tab pos="560705" algn="l"/>
              </a:tabLst>
            </a:pPr>
            <a:r>
              <a:rPr sz="1800" spc="-15" dirty="0">
                <a:latin typeface="Tahoma"/>
                <a:cs typeface="Tahoma"/>
              </a:rPr>
              <a:t>(C)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Divider</a:t>
            </a:r>
            <a:endParaRPr sz="1800">
              <a:latin typeface="Tahoma"/>
              <a:cs typeface="Tahoma"/>
            </a:endParaRPr>
          </a:p>
          <a:p>
            <a:pPr marL="560070" indent="-548005">
              <a:lnSpc>
                <a:spcPct val="100000"/>
              </a:lnSpc>
              <a:buAutoNum type="alphaUcParenBoth"/>
              <a:tabLst>
                <a:tab pos="560070" algn="l"/>
                <a:tab pos="560705" algn="l"/>
              </a:tabLst>
            </a:pPr>
            <a:r>
              <a:rPr sz="1800" spc="-35" dirty="0">
                <a:latin typeface="Tahoma"/>
                <a:cs typeface="Tahoma"/>
              </a:rPr>
              <a:t>(D)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-90" dirty="0">
                <a:latin typeface="Tahoma"/>
                <a:cs typeface="Tahoma"/>
              </a:rPr>
              <a:t>Set-square</a:t>
            </a:r>
            <a:endParaRPr sz="1800">
              <a:latin typeface="Tahoma"/>
              <a:cs typeface="Tahoma"/>
            </a:endParaRPr>
          </a:p>
          <a:p>
            <a:pPr marL="344170" marR="5080" indent="-127000">
              <a:lnSpc>
                <a:spcPct val="100000"/>
              </a:lnSpc>
              <a:spcBef>
                <a:spcPts val="2160"/>
              </a:spcBef>
            </a:pPr>
            <a:r>
              <a:rPr sz="1800" spc="-30" dirty="0">
                <a:latin typeface="Tahoma"/>
                <a:cs typeface="Tahoma"/>
              </a:rPr>
              <a:t>5.Which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60" dirty="0">
                <a:latin typeface="Tahoma"/>
                <a:cs typeface="Tahoma"/>
              </a:rPr>
              <a:t>of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65" dirty="0">
                <a:latin typeface="Tahoma"/>
                <a:cs typeface="Tahoma"/>
              </a:rPr>
              <a:t>the following </a:t>
            </a:r>
            <a:r>
              <a:rPr sz="1800" spc="-125" dirty="0">
                <a:latin typeface="Tahoma"/>
                <a:cs typeface="Tahoma"/>
              </a:rPr>
              <a:t>angles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75" dirty="0">
                <a:latin typeface="Tahoma"/>
                <a:cs typeface="Tahoma"/>
              </a:rPr>
              <a:t>cannot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95" dirty="0">
                <a:latin typeface="Tahoma"/>
                <a:cs typeface="Tahoma"/>
              </a:rPr>
              <a:t>be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constructed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114" dirty="0">
                <a:latin typeface="Tahoma"/>
                <a:cs typeface="Tahoma"/>
              </a:rPr>
              <a:t>using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ruler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125" dirty="0">
                <a:latin typeface="Tahoma"/>
                <a:cs typeface="Tahoma"/>
              </a:rPr>
              <a:t>and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114" dirty="0">
                <a:latin typeface="Tahoma"/>
                <a:cs typeface="Tahoma"/>
              </a:rPr>
              <a:t>compasses?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-40" dirty="0">
                <a:latin typeface="Tahoma"/>
                <a:cs typeface="Tahoma"/>
              </a:rPr>
              <a:t>(A</a:t>
            </a:r>
            <a:r>
              <a:rPr sz="1800" spc="-30" dirty="0">
                <a:latin typeface="Tahoma"/>
                <a:cs typeface="Tahoma"/>
              </a:rPr>
              <a:t>)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00" dirty="0">
                <a:latin typeface="Tahoma"/>
                <a:cs typeface="Tahoma"/>
              </a:rPr>
              <a:t>75°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00" dirty="0">
                <a:latin typeface="Tahoma"/>
                <a:cs typeface="Tahoma"/>
              </a:rPr>
              <a:t>(B</a:t>
            </a:r>
            <a:r>
              <a:rPr sz="1800" spc="-75" dirty="0">
                <a:latin typeface="Tahoma"/>
                <a:cs typeface="Tahoma"/>
              </a:rPr>
              <a:t>)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00" dirty="0">
                <a:latin typeface="Tahoma"/>
                <a:cs typeface="Tahoma"/>
              </a:rPr>
              <a:t>15°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(C</a:t>
            </a:r>
            <a:r>
              <a:rPr sz="1800" spc="-10" dirty="0">
                <a:latin typeface="Tahoma"/>
                <a:cs typeface="Tahoma"/>
              </a:rPr>
              <a:t>)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00" dirty="0">
                <a:latin typeface="Tahoma"/>
                <a:cs typeface="Tahoma"/>
              </a:rPr>
              <a:t>135°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40" dirty="0">
                <a:latin typeface="Tahoma"/>
                <a:cs typeface="Tahoma"/>
              </a:rPr>
              <a:t>(D</a:t>
            </a:r>
            <a:r>
              <a:rPr sz="1800" spc="-25" dirty="0">
                <a:latin typeface="Tahoma"/>
                <a:cs typeface="Tahoma"/>
              </a:rPr>
              <a:t>)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00" dirty="0">
                <a:latin typeface="Tahoma"/>
                <a:cs typeface="Tahoma"/>
              </a:rPr>
              <a:t>85°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8633" y="483934"/>
            <a:ext cx="264731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260" dirty="0">
                <a:latin typeface="Tahoma"/>
                <a:cs typeface="Tahoma"/>
              </a:rPr>
              <a:t>CONTENT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4789" y="1380744"/>
            <a:ext cx="6843395" cy="39725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91795" indent="-379730">
              <a:lnSpc>
                <a:spcPct val="100000"/>
              </a:lnSpc>
              <a:spcBef>
                <a:spcPts val="700"/>
              </a:spcBef>
              <a:buClr>
                <a:srgbClr val="3791A7"/>
              </a:buClr>
              <a:buSzPct val="79687"/>
              <a:buFont typeface="Segoe UI Symbol"/>
              <a:buChar char="⚫"/>
              <a:tabLst>
                <a:tab pos="392430" algn="l"/>
              </a:tabLst>
            </a:pPr>
            <a:r>
              <a:rPr sz="3200" spc="-100" dirty="0">
                <a:latin typeface="Tahoma"/>
                <a:cs typeface="Tahoma"/>
              </a:rPr>
              <a:t>Introduction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-100" dirty="0">
                <a:latin typeface="Tahoma"/>
                <a:cs typeface="Tahoma"/>
              </a:rPr>
              <a:t>of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165" dirty="0">
                <a:latin typeface="Tahoma"/>
                <a:cs typeface="Tahoma"/>
              </a:rPr>
              <a:t>geometry.</a:t>
            </a:r>
            <a:endParaRPr sz="3200">
              <a:latin typeface="Tahoma"/>
              <a:cs typeface="Tahoma"/>
            </a:endParaRPr>
          </a:p>
          <a:p>
            <a:pPr marL="391795" indent="-379730">
              <a:lnSpc>
                <a:spcPct val="100000"/>
              </a:lnSpc>
              <a:spcBef>
                <a:spcPts val="600"/>
              </a:spcBef>
              <a:buClr>
                <a:srgbClr val="3791A7"/>
              </a:buClr>
              <a:buSzPct val="79687"/>
              <a:buFont typeface="Segoe UI Symbol"/>
              <a:buChar char="⚫"/>
              <a:tabLst>
                <a:tab pos="392430" algn="l"/>
              </a:tabLst>
            </a:pPr>
            <a:r>
              <a:rPr sz="3200" spc="-125" dirty="0">
                <a:latin typeface="Tahoma"/>
                <a:cs typeface="Tahoma"/>
              </a:rPr>
              <a:t>Int</a:t>
            </a:r>
            <a:r>
              <a:rPr sz="3200" spc="-185" dirty="0">
                <a:latin typeface="Tahoma"/>
                <a:cs typeface="Tahoma"/>
              </a:rPr>
              <a:t>r</a:t>
            </a:r>
            <a:r>
              <a:rPr sz="3200" spc="-145" dirty="0">
                <a:latin typeface="Tahoma"/>
                <a:cs typeface="Tahoma"/>
              </a:rPr>
              <a:t>oducin</a:t>
            </a:r>
            <a:r>
              <a:rPr sz="3200" spc="-160" dirty="0">
                <a:latin typeface="Tahoma"/>
                <a:cs typeface="Tahoma"/>
              </a:rPr>
              <a:t>g</a:t>
            </a:r>
            <a:r>
              <a:rPr sz="3200" spc="-520" dirty="0">
                <a:latin typeface="Tahoma"/>
                <a:cs typeface="Tahoma"/>
              </a:rPr>
              <a:t> </a:t>
            </a:r>
            <a:r>
              <a:rPr sz="3200" spc="-420" dirty="0">
                <a:latin typeface="Tahoma"/>
                <a:cs typeface="Tahoma"/>
              </a:rPr>
              <a:t>T</a:t>
            </a:r>
            <a:r>
              <a:rPr sz="3200" spc="-50" dirty="0">
                <a:latin typeface="Tahoma"/>
                <a:cs typeface="Tahoma"/>
              </a:rPr>
              <a:t>ool</a:t>
            </a:r>
            <a:r>
              <a:rPr sz="3200" spc="-45" dirty="0">
                <a:latin typeface="Tahoma"/>
                <a:cs typeface="Tahoma"/>
              </a:rPr>
              <a:t>s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70" dirty="0">
                <a:latin typeface="Tahoma"/>
                <a:cs typeface="Tahoma"/>
              </a:rPr>
              <a:t>i</a:t>
            </a:r>
            <a:r>
              <a:rPr sz="3200" spc="-155" dirty="0">
                <a:latin typeface="Tahoma"/>
                <a:cs typeface="Tahoma"/>
              </a:rPr>
              <a:t>n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30" dirty="0">
                <a:latin typeface="Tahoma"/>
                <a:cs typeface="Tahoma"/>
              </a:rPr>
              <a:t>Geomet</a:t>
            </a:r>
            <a:r>
              <a:rPr sz="3200" spc="75" dirty="0">
                <a:latin typeface="Tahoma"/>
                <a:cs typeface="Tahoma"/>
              </a:rPr>
              <a:t>r</a:t>
            </a:r>
            <a:r>
              <a:rPr sz="3200" spc="-195" dirty="0">
                <a:latin typeface="Tahoma"/>
                <a:cs typeface="Tahoma"/>
              </a:rPr>
              <a:t>y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75" dirty="0">
                <a:latin typeface="Tahoma"/>
                <a:cs typeface="Tahoma"/>
              </a:rPr>
              <a:t>b</a:t>
            </a:r>
            <a:r>
              <a:rPr sz="3200" spc="-120" dirty="0">
                <a:latin typeface="Tahoma"/>
                <a:cs typeface="Tahoma"/>
              </a:rPr>
              <a:t>o</a:t>
            </a:r>
            <a:r>
              <a:rPr sz="3200" spc="15" dirty="0">
                <a:latin typeface="Tahoma"/>
                <a:cs typeface="Tahoma"/>
              </a:rPr>
              <a:t>x</a:t>
            </a:r>
            <a:endParaRPr sz="3200">
              <a:latin typeface="Tahoma"/>
              <a:cs typeface="Tahoma"/>
            </a:endParaRPr>
          </a:p>
          <a:p>
            <a:pPr marL="391795" indent="-379730">
              <a:lnSpc>
                <a:spcPct val="100000"/>
              </a:lnSpc>
              <a:spcBef>
                <a:spcPts val="600"/>
              </a:spcBef>
              <a:buClr>
                <a:srgbClr val="3791A7"/>
              </a:buClr>
              <a:buSzPct val="79687"/>
              <a:buFont typeface="Segoe UI Symbol"/>
              <a:buChar char="⚫"/>
              <a:tabLst>
                <a:tab pos="392430" algn="l"/>
              </a:tabLst>
            </a:pPr>
            <a:r>
              <a:rPr sz="3200" spc="145" dirty="0">
                <a:latin typeface="Tahoma"/>
                <a:cs typeface="Tahoma"/>
              </a:rPr>
              <a:t>Ci</a:t>
            </a:r>
            <a:r>
              <a:rPr sz="3200" spc="45" dirty="0">
                <a:latin typeface="Tahoma"/>
                <a:cs typeface="Tahoma"/>
              </a:rPr>
              <a:t>r</a:t>
            </a:r>
            <a:r>
              <a:rPr sz="3200" spc="-85" dirty="0">
                <a:latin typeface="Tahoma"/>
                <a:cs typeface="Tahoma"/>
              </a:rPr>
              <a:t>cl</a:t>
            </a:r>
            <a:r>
              <a:rPr sz="3200" spc="-114" dirty="0">
                <a:latin typeface="Tahoma"/>
                <a:cs typeface="Tahoma"/>
              </a:rPr>
              <a:t>e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220" dirty="0">
                <a:latin typeface="Tahoma"/>
                <a:cs typeface="Tahoma"/>
              </a:rPr>
              <a:t>an</a:t>
            </a:r>
            <a:r>
              <a:rPr sz="3200" spc="-215" dirty="0">
                <a:latin typeface="Tahoma"/>
                <a:cs typeface="Tahoma"/>
              </a:rPr>
              <a:t>d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70" dirty="0">
                <a:latin typeface="Tahoma"/>
                <a:cs typeface="Tahoma"/>
              </a:rPr>
              <a:t>it</a:t>
            </a:r>
            <a:r>
              <a:rPr sz="3200" spc="-105" dirty="0">
                <a:latin typeface="Tahoma"/>
                <a:cs typeface="Tahoma"/>
              </a:rPr>
              <a:t>s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70" dirty="0">
                <a:latin typeface="Tahoma"/>
                <a:cs typeface="Tahoma"/>
              </a:rPr>
              <a:t>construction</a:t>
            </a:r>
            <a:endParaRPr sz="3200">
              <a:latin typeface="Tahoma"/>
              <a:cs typeface="Tahoma"/>
            </a:endParaRPr>
          </a:p>
          <a:p>
            <a:pPr marL="391795" indent="-379730">
              <a:lnSpc>
                <a:spcPct val="100000"/>
              </a:lnSpc>
              <a:spcBef>
                <a:spcPts val="600"/>
              </a:spcBef>
              <a:buClr>
                <a:srgbClr val="3791A7"/>
              </a:buClr>
              <a:buSzPct val="79687"/>
              <a:buFont typeface="Segoe UI Symbol"/>
              <a:buChar char="⚫"/>
              <a:tabLst>
                <a:tab pos="392430" algn="l"/>
              </a:tabLst>
            </a:pPr>
            <a:r>
              <a:rPr sz="3200" spc="-105" dirty="0">
                <a:latin typeface="Tahoma"/>
                <a:cs typeface="Tahoma"/>
              </a:rPr>
              <a:t>Line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140" dirty="0">
                <a:latin typeface="Tahoma"/>
                <a:cs typeface="Tahoma"/>
              </a:rPr>
              <a:t>,Line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195" dirty="0">
                <a:latin typeface="Tahoma"/>
                <a:cs typeface="Tahoma"/>
              </a:rPr>
              <a:t>segment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220" dirty="0">
                <a:latin typeface="Tahoma"/>
                <a:cs typeface="Tahoma"/>
              </a:rPr>
              <a:t>and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85" dirty="0">
                <a:latin typeface="Tahoma"/>
                <a:cs typeface="Tahoma"/>
              </a:rPr>
              <a:t>its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70" dirty="0">
                <a:latin typeface="Tahoma"/>
                <a:cs typeface="Tahoma"/>
              </a:rPr>
              <a:t>construction</a:t>
            </a:r>
            <a:endParaRPr sz="3200">
              <a:latin typeface="Tahoma"/>
              <a:cs typeface="Tahoma"/>
            </a:endParaRPr>
          </a:p>
          <a:p>
            <a:pPr marL="391795" indent="-379730">
              <a:lnSpc>
                <a:spcPct val="100000"/>
              </a:lnSpc>
              <a:spcBef>
                <a:spcPts val="600"/>
              </a:spcBef>
              <a:buClr>
                <a:srgbClr val="3791A7"/>
              </a:buClr>
              <a:buSzPct val="79687"/>
              <a:buFont typeface="Segoe UI Symbol"/>
              <a:buChar char="⚫"/>
              <a:tabLst>
                <a:tab pos="392430" algn="l"/>
              </a:tabLst>
            </a:pPr>
            <a:r>
              <a:rPr sz="3200" spc="-110" dirty="0">
                <a:latin typeface="Tahoma"/>
                <a:cs typeface="Tahoma"/>
              </a:rPr>
              <a:t>Perpendicular</a:t>
            </a:r>
            <a:endParaRPr sz="3200">
              <a:latin typeface="Tahoma"/>
              <a:cs typeface="Tahoma"/>
            </a:endParaRPr>
          </a:p>
          <a:p>
            <a:pPr marL="391795" indent="-379730">
              <a:lnSpc>
                <a:spcPct val="100000"/>
              </a:lnSpc>
              <a:spcBef>
                <a:spcPts val="600"/>
              </a:spcBef>
              <a:buClr>
                <a:srgbClr val="3791A7"/>
              </a:buClr>
              <a:buSzPct val="79687"/>
              <a:buFont typeface="Segoe UI Symbol"/>
              <a:buChar char="⚫"/>
              <a:tabLst>
                <a:tab pos="392430" algn="l"/>
              </a:tabLst>
            </a:pPr>
            <a:r>
              <a:rPr sz="3200" spc="-215" dirty="0">
                <a:latin typeface="Tahoma"/>
                <a:cs typeface="Tahoma"/>
              </a:rPr>
              <a:t>P</a:t>
            </a:r>
            <a:r>
              <a:rPr sz="3200" spc="-100" dirty="0">
                <a:latin typeface="Tahoma"/>
                <a:cs typeface="Tahoma"/>
              </a:rPr>
              <a:t>erpendicular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55" dirty="0">
                <a:latin typeface="Tahoma"/>
                <a:cs typeface="Tahoma"/>
              </a:rPr>
              <a:t>Bisector</a:t>
            </a:r>
            <a:endParaRPr sz="3200">
              <a:latin typeface="Tahoma"/>
              <a:cs typeface="Tahoma"/>
            </a:endParaRPr>
          </a:p>
          <a:p>
            <a:pPr marL="391795" indent="-379730">
              <a:lnSpc>
                <a:spcPct val="100000"/>
              </a:lnSpc>
              <a:spcBef>
                <a:spcPts val="600"/>
              </a:spcBef>
              <a:buClr>
                <a:srgbClr val="3791A7"/>
              </a:buClr>
              <a:buSzPct val="79687"/>
              <a:buFont typeface="Segoe UI Symbol"/>
              <a:buChar char="⚫"/>
              <a:tabLst>
                <a:tab pos="392430" algn="l"/>
              </a:tabLst>
            </a:pPr>
            <a:r>
              <a:rPr sz="3200" spc="-140" dirty="0">
                <a:latin typeface="Tahoma"/>
                <a:cs typeface="Tahoma"/>
              </a:rPr>
              <a:t>Angle</a:t>
            </a:r>
            <a:r>
              <a:rPr sz="3200" spc="-114" dirty="0">
                <a:latin typeface="Tahoma"/>
                <a:cs typeface="Tahoma"/>
              </a:rPr>
              <a:t>s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220" dirty="0">
                <a:latin typeface="Tahoma"/>
                <a:cs typeface="Tahoma"/>
              </a:rPr>
              <a:t>an</a:t>
            </a:r>
            <a:r>
              <a:rPr sz="3200" spc="-215" dirty="0">
                <a:latin typeface="Tahoma"/>
                <a:cs typeface="Tahoma"/>
              </a:rPr>
              <a:t>d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70" dirty="0">
                <a:latin typeface="Tahoma"/>
                <a:cs typeface="Tahoma"/>
              </a:rPr>
              <a:t>it</a:t>
            </a:r>
            <a:r>
              <a:rPr sz="3200" spc="-105" dirty="0">
                <a:latin typeface="Tahoma"/>
                <a:cs typeface="Tahoma"/>
              </a:rPr>
              <a:t>s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70" dirty="0">
                <a:latin typeface="Tahoma"/>
                <a:cs typeface="Tahoma"/>
              </a:rPr>
              <a:t>construction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0417" y="638366"/>
            <a:ext cx="1668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Black"/>
                <a:cs typeface="Arial Black"/>
              </a:rPr>
              <a:t>Geomet</a:t>
            </a:r>
            <a:r>
              <a:rPr sz="2400" spc="135" dirty="0">
                <a:latin typeface="Arial Black"/>
                <a:cs typeface="Arial Black"/>
              </a:rPr>
              <a:t>r</a:t>
            </a:r>
            <a:r>
              <a:rPr sz="2400" dirty="0">
                <a:latin typeface="Arial Black"/>
                <a:cs typeface="Arial Black"/>
              </a:rPr>
              <a:t>y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9698" name="AutoShape 2" descr="Basic geometrical ideas class v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828800"/>
            <a:ext cx="5973601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E7E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2788920"/>
            <a:chOff x="0" y="0"/>
            <a:chExt cx="9144000" cy="278892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70560"/>
            </a:xfrm>
            <a:custGeom>
              <a:avLst/>
              <a:gdLst/>
              <a:ahLst/>
              <a:cxnLst/>
              <a:rect l="l" t="t" r="r" b="b"/>
              <a:pathLst>
                <a:path w="9144000" h="670560">
                  <a:moveTo>
                    <a:pt x="9144000" y="0"/>
                  </a:moveTo>
                  <a:lnTo>
                    <a:pt x="7366000" y="0"/>
                  </a:lnTo>
                  <a:lnTo>
                    <a:pt x="4572000" y="0"/>
                  </a:lnTo>
                  <a:lnTo>
                    <a:pt x="1676400" y="0"/>
                  </a:lnTo>
                  <a:lnTo>
                    <a:pt x="0" y="0"/>
                  </a:lnTo>
                  <a:lnTo>
                    <a:pt x="0" y="670560"/>
                  </a:lnTo>
                  <a:lnTo>
                    <a:pt x="1676400" y="670560"/>
                  </a:lnTo>
                  <a:lnTo>
                    <a:pt x="4572000" y="670560"/>
                  </a:lnTo>
                  <a:lnTo>
                    <a:pt x="7366000" y="670560"/>
                  </a:lnTo>
                  <a:lnTo>
                    <a:pt x="9144000" y="670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0559"/>
              <a:ext cx="9144000" cy="2118360"/>
            </a:xfrm>
            <a:custGeom>
              <a:avLst/>
              <a:gdLst/>
              <a:ahLst/>
              <a:cxnLst/>
              <a:rect l="l" t="t" r="r" b="b"/>
              <a:pathLst>
                <a:path w="9144000" h="2118360">
                  <a:moveTo>
                    <a:pt x="9144000" y="0"/>
                  </a:moveTo>
                  <a:lnTo>
                    <a:pt x="7366000" y="0"/>
                  </a:lnTo>
                  <a:lnTo>
                    <a:pt x="4572000" y="0"/>
                  </a:lnTo>
                  <a:lnTo>
                    <a:pt x="1676400" y="0"/>
                  </a:lnTo>
                  <a:lnTo>
                    <a:pt x="0" y="0"/>
                  </a:lnTo>
                  <a:lnTo>
                    <a:pt x="0" y="2118347"/>
                  </a:lnTo>
                  <a:lnTo>
                    <a:pt x="1676400" y="2118347"/>
                  </a:lnTo>
                  <a:lnTo>
                    <a:pt x="4572000" y="2118347"/>
                  </a:lnTo>
                  <a:lnTo>
                    <a:pt x="7366000" y="2118347"/>
                  </a:lnTo>
                  <a:lnTo>
                    <a:pt x="9144000" y="21183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C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object 7"/>
            <p:cNvSpPr/>
            <p:nvPr/>
          </p:nvSpPr>
          <p:spPr>
            <a:xfrm>
              <a:off x="0" y="5176507"/>
              <a:ext cx="9144000" cy="1682114"/>
            </a:xfrm>
            <a:custGeom>
              <a:avLst/>
              <a:gdLst/>
              <a:ahLst/>
              <a:cxnLst/>
              <a:rect l="l" t="t" r="r" b="b"/>
              <a:pathLst>
                <a:path w="9144000" h="1682115">
                  <a:moveTo>
                    <a:pt x="9144000" y="0"/>
                  </a:moveTo>
                  <a:lnTo>
                    <a:pt x="7366000" y="0"/>
                  </a:lnTo>
                  <a:lnTo>
                    <a:pt x="4572000" y="0"/>
                  </a:lnTo>
                  <a:lnTo>
                    <a:pt x="1676400" y="0"/>
                  </a:lnTo>
                  <a:lnTo>
                    <a:pt x="0" y="0"/>
                  </a:lnTo>
                  <a:lnTo>
                    <a:pt x="0" y="1681492"/>
                  </a:lnTo>
                  <a:lnTo>
                    <a:pt x="1676400" y="1681492"/>
                  </a:lnTo>
                  <a:lnTo>
                    <a:pt x="4572000" y="1681492"/>
                  </a:lnTo>
                  <a:lnTo>
                    <a:pt x="7366000" y="1681492"/>
                  </a:lnTo>
                  <a:lnTo>
                    <a:pt x="9144000" y="168149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C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9137650" y="0"/>
                  </a:lnTo>
                  <a:lnTo>
                    <a:pt x="9137650" y="6362"/>
                  </a:lnTo>
                  <a:lnTo>
                    <a:pt x="9137650" y="651510"/>
                  </a:lnTo>
                  <a:lnTo>
                    <a:pt x="9137650" y="689610"/>
                  </a:lnTo>
                  <a:lnTo>
                    <a:pt x="9137650" y="2782557"/>
                  </a:lnTo>
                  <a:lnTo>
                    <a:pt x="9137650" y="2795257"/>
                  </a:lnTo>
                  <a:lnTo>
                    <a:pt x="9137650" y="5170157"/>
                  </a:lnTo>
                  <a:lnTo>
                    <a:pt x="7372350" y="5170157"/>
                  </a:lnTo>
                  <a:lnTo>
                    <a:pt x="7372350" y="2795257"/>
                  </a:lnTo>
                  <a:lnTo>
                    <a:pt x="9137650" y="2795257"/>
                  </a:lnTo>
                  <a:lnTo>
                    <a:pt x="9137650" y="2782557"/>
                  </a:lnTo>
                  <a:lnTo>
                    <a:pt x="7372350" y="2782557"/>
                  </a:lnTo>
                  <a:lnTo>
                    <a:pt x="7372350" y="689610"/>
                  </a:lnTo>
                  <a:lnTo>
                    <a:pt x="9137650" y="689610"/>
                  </a:lnTo>
                  <a:lnTo>
                    <a:pt x="9137650" y="651510"/>
                  </a:lnTo>
                  <a:lnTo>
                    <a:pt x="7372350" y="651510"/>
                  </a:lnTo>
                  <a:lnTo>
                    <a:pt x="7372350" y="6362"/>
                  </a:lnTo>
                  <a:lnTo>
                    <a:pt x="9137650" y="6362"/>
                  </a:lnTo>
                  <a:lnTo>
                    <a:pt x="9137650" y="0"/>
                  </a:lnTo>
                  <a:lnTo>
                    <a:pt x="7372350" y="0"/>
                  </a:lnTo>
                  <a:lnTo>
                    <a:pt x="7359650" y="0"/>
                  </a:lnTo>
                  <a:lnTo>
                    <a:pt x="7359650" y="6362"/>
                  </a:lnTo>
                  <a:lnTo>
                    <a:pt x="7359650" y="5170157"/>
                  </a:lnTo>
                  <a:lnTo>
                    <a:pt x="4578350" y="5170157"/>
                  </a:lnTo>
                  <a:lnTo>
                    <a:pt x="4578350" y="2795257"/>
                  </a:lnTo>
                  <a:lnTo>
                    <a:pt x="7359650" y="2795257"/>
                  </a:lnTo>
                  <a:lnTo>
                    <a:pt x="7359650" y="2782557"/>
                  </a:lnTo>
                  <a:lnTo>
                    <a:pt x="4578350" y="2782557"/>
                  </a:lnTo>
                  <a:lnTo>
                    <a:pt x="4578350" y="689610"/>
                  </a:lnTo>
                  <a:lnTo>
                    <a:pt x="7359650" y="689610"/>
                  </a:lnTo>
                  <a:lnTo>
                    <a:pt x="7359650" y="651510"/>
                  </a:lnTo>
                  <a:lnTo>
                    <a:pt x="4578350" y="651510"/>
                  </a:lnTo>
                  <a:lnTo>
                    <a:pt x="4578350" y="6362"/>
                  </a:lnTo>
                  <a:lnTo>
                    <a:pt x="7359650" y="6362"/>
                  </a:lnTo>
                  <a:lnTo>
                    <a:pt x="7359650" y="0"/>
                  </a:lnTo>
                  <a:lnTo>
                    <a:pt x="4578350" y="0"/>
                  </a:lnTo>
                  <a:lnTo>
                    <a:pt x="4565650" y="0"/>
                  </a:lnTo>
                  <a:lnTo>
                    <a:pt x="4565650" y="6362"/>
                  </a:lnTo>
                  <a:lnTo>
                    <a:pt x="4565650" y="5170157"/>
                  </a:lnTo>
                  <a:lnTo>
                    <a:pt x="1682750" y="5170157"/>
                  </a:lnTo>
                  <a:lnTo>
                    <a:pt x="1682750" y="2795257"/>
                  </a:lnTo>
                  <a:lnTo>
                    <a:pt x="4565650" y="2795257"/>
                  </a:lnTo>
                  <a:lnTo>
                    <a:pt x="4565650" y="2782557"/>
                  </a:lnTo>
                  <a:lnTo>
                    <a:pt x="1682750" y="2782557"/>
                  </a:lnTo>
                  <a:lnTo>
                    <a:pt x="1682750" y="689610"/>
                  </a:lnTo>
                  <a:lnTo>
                    <a:pt x="4565650" y="689610"/>
                  </a:lnTo>
                  <a:lnTo>
                    <a:pt x="4565650" y="651510"/>
                  </a:lnTo>
                  <a:lnTo>
                    <a:pt x="1682750" y="651510"/>
                  </a:lnTo>
                  <a:lnTo>
                    <a:pt x="1682750" y="6362"/>
                  </a:lnTo>
                  <a:lnTo>
                    <a:pt x="4565650" y="6362"/>
                  </a:lnTo>
                  <a:lnTo>
                    <a:pt x="4565650" y="0"/>
                  </a:lnTo>
                  <a:lnTo>
                    <a:pt x="1682750" y="0"/>
                  </a:lnTo>
                  <a:lnTo>
                    <a:pt x="1670050" y="0"/>
                  </a:lnTo>
                  <a:lnTo>
                    <a:pt x="1670050" y="6362"/>
                  </a:lnTo>
                  <a:lnTo>
                    <a:pt x="1670050" y="5170157"/>
                  </a:lnTo>
                  <a:lnTo>
                    <a:pt x="6350" y="5170157"/>
                  </a:lnTo>
                  <a:lnTo>
                    <a:pt x="6350" y="2795257"/>
                  </a:lnTo>
                  <a:lnTo>
                    <a:pt x="1670050" y="2795257"/>
                  </a:lnTo>
                  <a:lnTo>
                    <a:pt x="1670050" y="2782557"/>
                  </a:lnTo>
                  <a:lnTo>
                    <a:pt x="6350" y="2782557"/>
                  </a:lnTo>
                  <a:lnTo>
                    <a:pt x="6350" y="689610"/>
                  </a:lnTo>
                  <a:lnTo>
                    <a:pt x="1670050" y="689610"/>
                  </a:lnTo>
                  <a:lnTo>
                    <a:pt x="1670050" y="651510"/>
                  </a:lnTo>
                  <a:lnTo>
                    <a:pt x="6350" y="651510"/>
                  </a:lnTo>
                  <a:lnTo>
                    <a:pt x="6350" y="6362"/>
                  </a:lnTo>
                  <a:lnTo>
                    <a:pt x="1670050" y="6362"/>
                  </a:lnTo>
                  <a:lnTo>
                    <a:pt x="16700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6362"/>
                  </a:lnTo>
                  <a:lnTo>
                    <a:pt x="0" y="6858000"/>
                  </a:lnTo>
                  <a:lnTo>
                    <a:pt x="6350" y="6858000"/>
                  </a:lnTo>
                  <a:lnTo>
                    <a:pt x="6350" y="5182857"/>
                  </a:lnTo>
                  <a:lnTo>
                    <a:pt x="1670050" y="5182857"/>
                  </a:lnTo>
                  <a:lnTo>
                    <a:pt x="1670050" y="6858000"/>
                  </a:lnTo>
                  <a:lnTo>
                    <a:pt x="1682750" y="6858000"/>
                  </a:lnTo>
                  <a:lnTo>
                    <a:pt x="1682750" y="5182857"/>
                  </a:lnTo>
                  <a:lnTo>
                    <a:pt x="4565650" y="5182857"/>
                  </a:lnTo>
                  <a:lnTo>
                    <a:pt x="4565650" y="6858000"/>
                  </a:lnTo>
                  <a:lnTo>
                    <a:pt x="4578350" y="6858000"/>
                  </a:lnTo>
                  <a:lnTo>
                    <a:pt x="4578350" y="5182857"/>
                  </a:lnTo>
                  <a:lnTo>
                    <a:pt x="7359650" y="5182857"/>
                  </a:lnTo>
                  <a:lnTo>
                    <a:pt x="7359650" y="6858000"/>
                  </a:lnTo>
                  <a:lnTo>
                    <a:pt x="7372350" y="6858000"/>
                  </a:lnTo>
                  <a:lnTo>
                    <a:pt x="7372350" y="5182857"/>
                  </a:lnTo>
                  <a:lnTo>
                    <a:pt x="9137650" y="5182857"/>
                  </a:lnTo>
                  <a:lnTo>
                    <a:pt x="9137650" y="6858000"/>
                  </a:lnTo>
                  <a:lnTo>
                    <a:pt x="9144000" y="6858000"/>
                  </a:lnTo>
                  <a:lnTo>
                    <a:pt x="9144000" y="636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3025" y="15747"/>
            <a:ext cx="88963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r>
              <a:rPr sz="19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900" b="1" spc="-4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Figure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6727" y="15747"/>
            <a:ext cx="65595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Shape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947" y="15747"/>
            <a:ext cx="121793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Description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54706" y="15747"/>
            <a:ext cx="40068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025" y="686298"/>
            <a:ext cx="56070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5" dirty="0">
                <a:latin typeface="Times New Roman"/>
                <a:cs typeface="Times New Roman"/>
              </a:rPr>
              <a:t>Ruler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45025" y="686298"/>
            <a:ext cx="2579370" cy="205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Times New Roman"/>
                <a:cs typeface="Times New Roman"/>
              </a:rPr>
              <a:t>A ruler </a:t>
            </a:r>
            <a:r>
              <a:rPr sz="1900" spc="-5" dirty="0">
                <a:latin typeface="Times New Roman"/>
                <a:cs typeface="Times New Roman"/>
              </a:rPr>
              <a:t>ideally </a:t>
            </a:r>
            <a:r>
              <a:rPr sz="1900" dirty="0">
                <a:latin typeface="Times New Roman"/>
                <a:cs typeface="Times New Roman"/>
              </a:rPr>
              <a:t>has no 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marking </a:t>
            </a:r>
            <a:r>
              <a:rPr sz="1900" dirty="0">
                <a:latin typeface="Times New Roman"/>
                <a:cs typeface="Times New Roman"/>
              </a:rPr>
              <a:t>on </a:t>
            </a:r>
            <a:r>
              <a:rPr sz="1900" spc="-5" dirty="0">
                <a:latin typeface="Times New Roman"/>
                <a:cs typeface="Times New Roman"/>
              </a:rPr>
              <a:t>it. </a:t>
            </a:r>
            <a:r>
              <a:rPr sz="1900" spc="-15" dirty="0">
                <a:latin typeface="Times New Roman"/>
                <a:cs typeface="Times New Roman"/>
              </a:rPr>
              <a:t>However, 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the </a:t>
            </a:r>
            <a:r>
              <a:rPr sz="1900" dirty="0">
                <a:latin typeface="Times New Roman"/>
                <a:cs typeface="Times New Roman"/>
              </a:rPr>
              <a:t>ruler </a:t>
            </a:r>
            <a:r>
              <a:rPr sz="1900" spc="-5" dirty="0">
                <a:latin typeface="Times New Roman"/>
                <a:cs typeface="Times New Roman"/>
              </a:rPr>
              <a:t>in </a:t>
            </a:r>
            <a:r>
              <a:rPr sz="1900" dirty="0">
                <a:latin typeface="Times New Roman"/>
                <a:cs typeface="Times New Roman"/>
              </a:rPr>
              <a:t>your 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instruments </a:t>
            </a:r>
            <a:r>
              <a:rPr sz="1900" dirty="0">
                <a:latin typeface="Times New Roman"/>
                <a:cs typeface="Times New Roman"/>
              </a:rPr>
              <a:t>box </a:t>
            </a:r>
            <a:r>
              <a:rPr sz="1900" spc="-5" dirty="0">
                <a:latin typeface="Times New Roman"/>
                <a:cs typeface="Times New Roman"/>
              </a:rPr>
              <a:t>is </a:t>
            </a:r>
            <a:r>
              <a:rPr sz="1900" dirty="0">
                <a:latin typeface="Times New Roman"/>
                <a:cs typeface="Times New Roman"/>
              </a:rPr>
              <a:t> graduated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into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centimetres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along </a:t>
            </a:r>
            <a:r>
              <a:rPr sz="1900" dirty="0">
                <a:latin typeface="Times New Roman"/>
                <a:cs typeface="Times New Roman"/>
              </a:rPr>
              <a:t>one </a:t>
            </a:r>
            <a:r>
              <a:rPr sz="1900" spc="-5" dirty="0">
                <a:latin typeface="Times New Roman"/>
                <a:cs typeface="Times New Roman"/>
              </a:rPr>
              <a:t>edge and </a:t>
            </a:r>
            <a:r>
              <a:rPr sz="1900" dirty="0">
                <a:latin typeface="Times New Roman"/>
                <a:cs typeface="Times New Roman"/>
              </a:rPr>
              <a:t>other 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inches.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39025" y="686298"/>
            <a:ext cx="148399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spc="-70" dirty="0">
                <a:latin typeface="Times New Roman"/>
                <a:cs typeface="Times New Roman"/>
              </a:rPr>
              <a:t>To </a:t>
            </a:r>
            <a:r>
              <a:rPr sz="1900" dirty="0">
                <a:latin typeface="Times New Roman"/>
                <a:cs typeface="Times New Roman"/>
              </a:rPr>
              <a:t>draw a </a:t>
            </a:r>
            <a:r>
              <a:rPr sz="1900" spc="-5" dirty="0">
                <a:latin typeface="Times New Roman"/>
                <a:cs typeface="Times New Roman"/>
              </a:rPr>
              <a:t>line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segment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and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to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measure their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lengths.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025" y="2804648"/>
            <a:ext cx="11093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5" dirty="0">
                <a:latin typeface="Times New Roman"/>
                <a:cs typeface="Times New Roman"/>
              </a:rPr>
              <a:t>Compasses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45025" y="2804648"/>
            <a:ext cx="242443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Times New Roman"/>
                <a:cs typeface="Times New Roman"/>
              </a:rPr>
              <a:t>A</a:t>
            </a:r>
            <a:r>
              <a:rPr sz="1900" spc="-1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pair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–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pointer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on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one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end and </a:t>
            </a:r>
            <a:r>
              <a:rPr sz="1900" dirty="0">
                <a:latin typeface="Times New Roman"/>
                <a:cs typeface="Times New Roman"/>
              </a:rPr>
              <a:t>a pencil on </a:t>
            </a:r>
            <a:r>
              <a:rPr sz="1900" spc="-5" dirty="0">
                <a:latin typeface="Times New Roman"/>
                <a:cs typeface="Times New Roman"/>
              </a:rPr>
              <a:t>the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other.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39025" y="2804648"/>
            <a:ext cx="1367790" cy="1762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spc="-70" dirty="0">
                <a:latin typeface="Times New Roman"/>
                <a:cs typeface="Times New Roman"/>
              </a:rPr>
              <a:t>To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mark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off 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equal lengths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but not </a:t>
            </a:r>
            <a:r>
              <a:rPr sz="1900" spc="-5" dirty="0">
                <a:latin typeface="Times New Roman"/>
                <a:cs typeface="Times New Roman"/>
              </a:rPr>
              <a:t>to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measure</a:t>
            </a:r>
            <a:r>
              <a:rPr sz="1900" spc="-9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them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70" dirty="0">
                <a:latin typeface="Times New Roman"/>
                <a:cs typeface="Times New Roman"/>
              </a:rPr>
              <a:t>To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draw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arcs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and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circles.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3350" y="5192247"/>
            <a:ext cx="76263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5" dirty="0">
                <a:latin typeface="Times New Roman"/>
                <a:cs typeface="Times New Roman"/>
              </a:rPr>
              <a:t>Divider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45025" y="5192247"/>
            <a:ext cx="172148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Times New Roman"/>
                <a:cs typeface="Times New Roman"/>
              </a:rPr>
              <a:t>A</a:t>
            </a:r>
            <a:r>
              <a:rPr sz="1900" spc="-10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pair of pointers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39025" y="5192247"/>
            <a:ext cx="122110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>
              <a:lnSpc>
                <a:spcPct val="100000"/>
              </a:lnSpc>
              <a:spcBef>
                <a:spcPts val="100"/>
              </a:spcBef>
            </a:pPr>
            <a:r>
              <a:rPr sz="1900" spc="-135" dirty="0">
                <a:latin typeface="Times New Roman"/>
                <a:cs typeface="Times New Roman"/>
              </a:rPr>
              <a:t>T</a:t>
            </a:r>
            <a:r>
              <a:rPr sz="1900" dirty="0">
                <a:latin typeface="Times New Roman"/>
                <a:cs typeface="Times New Roman"/>
              </a:rPr>
              <a:t>o </a:t>
            </a:r>
            <a:r>
              <a:rPr sz="1900" spc="-5" dirty="0">
                <a:latin typeface="Times New Roman"/>
                <a:cs typeface="Times New Roman"/>
              </a:rPr>
              <a:t>compare  lengths.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2819401" cy="6476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E7E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5410835"/>
            </a:xfrm>
            <a:custGeom>
              <a:avLst/>
              <a:gdLst/>
              <a:ahLst/>
              <a:cxnLst/>
              <a:rect l="l" t="t" r="r" b="b"/>
              <a:pathLst>
                <a:path w="9144000" h="5410835">
                  <a:moveTo>
                    <a:pt x="9144000" y="0"/>
                  </a:moveTo>
                  <a:lnTo>
                    <a:pt x="6858000" y="0"/>
                  </a:lnTo>
                  <a:lnTo>
                    <a:pt x="4572000" y="0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5410212"/>
                  </a:lnTo>
                  <a:lnTo>
                    <a:pt x="1447800" y="5410212"/>
                  </a:lnTo>
                  <a:lnTo>
                    <a:pt x="4572000" y="5410212"/>
                  </a:lnTo>
                  <a:lnTo>
                    <a:pt x="6858000" y="5410212"/>
                  </a:lnTo>
                  <a:lnTo>
                    <a:pt x="9144000" y="54102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410212"/>
              <a:ext cx="9144000" cy="1447800"/>
            </a:xfrm>
            <a:custGeom>
              <a:avLst/>
              <a:gdLst/>
              <a:ahLst/>
              <a:cxnLst/>
              <a:rect l="l" t="t" r="r" b="b"/>
              <a:pathLst>
                <a:path w="9144000" h="1447800">
                  <a:moveTo>
                    <a:pt x="9144000" y="0"/>
                  </a:moveTo>
                  <a:lnTo>
                    <a:pt x="6858000" y="0"/>
                  </a:lnTo>
                  <a:lnTo>
                    <a:pt x="4572000" y="0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1447787"/>
                  </a:lnTo>
                  <a:lnTo>
                    <a:pt x="1447800" y="1447787"/>
                  </a:lnTo>
                  <a:lnTo>
                    <a:pt x="4572000" y="1447787"/>
                  </a:lnTo>
                  <a:lnTo>
                    <a:pt x="6858000" y="1447787"/>
                  </a:lnTo>
                  <a:lnTo>
                    <a:pt x="9144000" y="14477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C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9137650" y="0"/>
                  </a:lnTo>
                  <a:lnTo>
                    <a:pt x="9137650" y="6362"/>
                  </a:lnTo>
                  <a:lnTo>
                    <a:pt x="9137650" y="5391162"/>
                  </a:lnTo>
                  <a:lnTo>
                    <a:pt x="6864350" y="5391162"/>
                  </a:lnTo>
                  <a:lnTo>
                    <a:pt x="6864350" y="6362"/>
                  </a:lnTo>
                  <a:lnTo>
                    <a:pt x="9137650" y="6362"/>
                  </a:lnTo>
                  <a:lnTo>
                    <a:pt x="9137650" y="0"/>
                  </a:lnTo>
                  <a:lnTo>
                    <a:pt x="6864350" y="0"/>
                  </a:lnTo>
                  <a:lnTo>
                    <a:pt x="6851650" y="0"/>
                  </a:lnTo>
                  <a:lnTo>
                    <a:pt x="6851650" y="6362"/>
                  </a:lnTo>
                  <a:lnTo>
                    <a:pt x="6851650" y="5391162"/>
                  </a:lnTo>
                  <a:lnTo>
                    <a:pt x="4578350" y="5391162"/>
                  </a:lnTo>
                  <a:lnTo>
                    <a:pt x="4578350" y="6362"/>
                  </a:lnTo>
                  <a:lnTo>
                    <a:pt x="6851650" y="6362"/>
                  </a:lnTo>
                  <a:lnTo>
                    <a:pt x="6851650" y="0"/>
                  </a:lnTo>
                  <a:lnTo>
                    <a:pt x="4578350" y="0"/>
                  </a:lnTo>
                  <a:lnTo>
                    <a:pt x="4565650" y="0"/>
                  </a:lnTo>
                  <a:lnTo>
                    <a:pt x="4565650" y="6362"/>
                  </a:lnTo>
                  <a:lnTo>
                    <a:pt x="4565650" y="5391162"/>
                  </a:lnTo>
                  <a:lnTo>
                    <a:pt x="1454150" y="5391162"/>
                  </a:lnTo>
                  <a:lnTo>
                    <a:pt x="1454150" y="6362"/>
                  </a:lnTo>
                  <a:lnTo>
                    <a:pt x="4565650" y="6362"/>
                  </a:lnTo>
                  <a:lnTo>
                    <a:pt x="4565650" y="0"/>
                  </a:lnTo>
                  <a:lnTo>
                    <a:pt x="1454150" y="0"/>
                  </a:lnTo>
                  <a:lnTo>
                    <a:pt x="1441450" y="0"/>
                  </a:lnTo>
                  <a:lnTo>
                    <a:pt x="1441450" y="6362"/>
                  </a:lnTo>
                  <a:lnTo>
                    <a:pt x="1441450" y="5391162"/>
                  </a:lnTo>
                  <a:lnTo>
                    <a:pt x="6350" y="5391162"/>
                  </a:lnTo>
                  <a:lnTo>
                    <a:pt x="6350" y="6362"/>
                  </a:lnTo>
                  <a:lnTo>
                    <a:pt x="1441450" y="6362"/>
                  </a:lnTo>
                  <a:lnTo>
                    <a:pt x="14414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6362"/>
                  </a:lnTo>
                  <a:lnTo>
                    <a:pt x="0" y="5391162"/>
                  </a:lnTo>
                  <a:lnTo>
                    <a:pt x="0" y="5429262"/>
                  </a:lnTo>
                  <a:lnTo>
                    <a:pt x="0" y="6858000"/>
                  </a:lnTo>
                  <a:lnTo>
                    <a:pt x="6350" y="6858000"/>
                  </a:lnTo>
                  <a:lnTo>
                    <a:pt x="6350" y="5429262"/>
                  </a:lnTo>
                  <a:lnTo>
                    <a:pt x="1441450" y="5429262"/>
                  </a:lnTo>
                  <a:lnTo>
                    <a:pt x="1441450" y="6858000"/>
                  </a:lnTo>
                  <a:lnTo>
                    <a:pt x="1454150" y="6858000"/>
                  </a:lnTo>
                  <a:lnTo>
                    <a:pt x="1454150" y="5429262"/>
                  </a:lnTo>
                  <a:lnTo>
                    <a:pt x="4565650" y="5429262"/>
                  </a:lnTo>
                  <a:lnTo>
                    <a:pt x="4565650" y="6858000"/>
                  </a:lnTo>
                  <a:lnTo>
                    <a:pt x="4578350" y="6858000"/>
                  </a:lnTo>
                  <a:lnTo>
                    <a:pt x="4578350" y="5429262"/>
                  </a:lnTo>
                  <a:lnTo>
                    <a:pt x="6851650" y="5429262"/>
                  </a:lnTo>
                  <a:lnTo>
                    <a:pt x="6851650" y="6858000"/>
                  </a:lnTo>
                  <a:lnTo>
                    <a:pt x="6864350" y="6858000"/>
                  </a:lnTo>
                  <a:lnTo>
                    <a:pt x="6864350" y="5429262"/>
                  </a:lnTo>
                  <a:lnTo>
                    <a:pt x="9137650" y="5429262"/>
                  </a:lnTo>
                  <a:lnTo>
                    <a:pt x="9137650" y="6858000"/>
                  </a:lnTo>
                  <a:lnTo>
                    <a:pt x="9144000" y="6858000"/>
                  </a:lnTo>
                  <a:lnTo>
                    <a:pt x="9144000" y="5429262"/>
                  </a:lnTo>
                  <a:lnTo>
                    <a:pt x="9144000" y="5391162"/>
                  </a:lnTo>
                  <a:lnTo>
                    <a:pt x="9144000" y="636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7325" y="16256"/>
            <a:ext cx="1082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Set</a:t>
            </a:r>
            <a:r>
              <a:rPr sz="18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Square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931025" y="16256"/>
            <a:ext cx="183133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draw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perpendicula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parallel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lines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025" y="5426455"/>
            <a:ext cx="939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Protractor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31025" y="5426455"/>
            <a:ext cx="1979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Times New Roman"/>
                <a:cs typeface="Times New Roman"/>
              </a:rPr>
              <a:t>To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draw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and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measure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angles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32214" y="0"/>
            <a:ext cx="3140075" cy="6858000"/>
            <a:chOff x="1432214" y="0"/>
            <a:chExt cx="3140075" cy="685800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214" y="5486400"/>
              <a:ext cx="3030681" cy="13715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3832" y="0"/>
              <a:ext cx="2914649" cy="22097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2214" y="2362200"/>
              <a:ext cx="3139785" cy="29717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129946"/>
            <a:ext cx="1221105" cy="615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850" spc="185" dirty="0">
                <a:latin typeface="Tahoma"/>
                <a:cs typeface="Tahoma"/>
              </a:rPr>
              <a:t>Ci</a:t>
            </a:r>
            <a:r>
              <a:rPr sz="3850" spc="65" dirty="0">
                <a:latin typeface="Tahoma"/>
                <a:cs typeface="Tahoma"/>
              </a:rPr>
              <a:t>r</a:t>
            </a:r>
            <a:r>
              <a:rPr sz="3850" spc="-105" dirty="0">
                <a:latin typeface="Tahoma"/>
                <a:cs typeface="Tahoma"/>
              </a:rPr>
              <a:t>cle</a:t>
            </a:r>
            <a:endParaRPr sz="385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65248" y="457200"/>
            <a:ext cx="2952750" cy="6400800"/>
            <a:chOff x="5965248" y="457200"/>
            <a:chExt cx="2952750" cy="6400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5248" y="457200"/>
              <a:ext cx="2952749" cy="24899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07309" y="4943475"/>
              <a:ext cx="1762125" cy="19145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3059" y="2743199"/>
              <a:ext cx="1476374" cy="184785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82625" y="930655"/>
            <a:ext cx="4876165" cy="4744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0660">
              <a:lnSpc>
                <a:spcPct val="100000"/>
              </a:lnSpc>
              <a:spcBef>
                <a:spcPts val="100"/>
              </a:spcBef>
            </a:pPr>
            <a:r>
              <a:rPr sz="1800" spc="120" dirty="0">
                <a:latin typeface="Tahoma"/>
                <a:cs typeface="Tahoma"/>
              </a:rPr>
              <a:t>A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Arial"/>
                <a:cs typeface="Arial"/>
              </a:rPr>
              <a:t>ci</a:t>
            </a:r>
            <a:r>
              <a:rPr sz="1800" b="1" spc="-50" dirty="0">
                <a:latin typeface="Arial"/>
                <a:cs typeface="Arial"/>
              </a:rPr>
              <a:t>r</a:t>
            </a:r>
            <a:r>
              <a:rPr sz="1800" b="1" spc="-45" dirty="0">
                <a:latin typeface="Arial"/>
                <a:cs typeface="Arial"/>
              </a:rPr>
              <a:t>cle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spc="-50" dirty="0">
                <a:latin typeface="Tahoma"/>
                <a:cs typeface="Tahoma"/>
              </a:rPr>
              <a:t>i</a:t>
            </a:r>
            <a:r>
              <a:rPr sz="1800" spc="-85" dirty="0">
                <a:latin typeface="Tahoma"/>
                <a:cs typeface="Tahoma"/>
              </a:rPr>
              <a:t>s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80" dirty="0">
                <a:latin typeface="Tahoma"/>
                <a:cs typeface="Tahoma"/>
              </a:rPr>
              <a:t>a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135" dirty="0">
                <a:latin typeface="Tahoma"/>
                <a:cs typeface="Tahoma"/>
              </a:rPr>
              <a:t>sh</a:t>
            </a:r>
            <a:r>
              <a:rPr sz="1800" spc="-155" dirty="0">
                <a:latin typeface="Tahoma"/>
                <a:cs typeface="Tahoma"/>
              </a:rPr>
              <a:t>a</a:t>
            </a:r>
            <a:r>
              <a:rPr sz="1800" spc="-95" dirty="0">
                <a:latin typeface="Tahoma"/>
                <a:cs typeface="Tahoma"/>
              </a:rPr>
              <a:t>pe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55" dirty="0">
                <a:latin typeface="Tahoma"/>
                <a:cs typeface="Tahoma"/>
              </a:rPr>
              <a:t>whe</a:t>
            </a:r>
            <a:r>
              <a:rPr sz="1800" spc="-70" dirty="0">
                <a:latin typeface="Tahoma"/>
                <a:cs typeface="Tahoma"/>
              </a:rPr>
              <a:t>r</a:t>
            </a:r>
            <a:r>
              <a:rPr sz="1800" spc="-90" dirty="0">
                <a:latin typeface="Tahoma"/>
                <a:cs typeface="Tahoma"/>
              </a:rPr>
              <a:t>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40" dirty="0">
                <a:latin typeface="Tahoma"/>
                <a:cs typeface="Tahoma"/>
              </a:rPr>
              <a:t>i</a:t>
            </a:r>
            <a:r>
              <a:rPr sz="1800" spc="-90" dirty="0">
                <a:latin typeface="Tahoma"/>
                <a:cs typeface="Tahoma"/>
              </a:rPr>
              <a:t>n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90" dirty="0">
                <a:latin typeface="Tahoma"/>
                <a:cs typeface="Tahoma"/>
              </a:rPr>
              <a:t>al</a:t>
            </a:r>
            <a:r>
              <a:rPr sz="1800" spc="-50" dirty="0">
                <a:latin typeface="Tahoma"/>
                <a:cs typeface="Tahoma"/>
              </a:rPr>
              <a:t>l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55" dirty="0">
                <a:latin typeface="Tahoma"/>
                <a:cs typeface="Tahoma"/>
              </a:rPr>
              <a:t>points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45" dirty="0">
                <a:latin typeface="Tahoma"/>
                <a:cs typeface="Tahoma"/>
              </a:rPr>
              <a:t>h</a:t>
            </a:r>
            <a:r>
              <a:rPr sz="1800" spc="-204" dirty="0">
                <a:latin typeface="Tahoma"/>
                <a:cs typeface="Tahoma"/>
              </a:rPr>
              <a:t>a</a:t>
            </a:r>
            <a:r>
              <a:rPr sz="1800" spc="-150" dirty="0">
                <a:latin typeface="Tahoma"/>
                <a:cs typeface="Tahoma"/>
              </a:rPr>
              <a:t>v</a:t>
            </a:r>
            <a:r>
              <a:rPr sz="1800" spc="-90" dirty="0">
                <a:latin typeface="Tahoma"/>
                <a:cs typeface="Tahoma"/>
              </a:rPr>
              <a:t>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60" dirty="0">
                <a:latin typeface="Tahoma"/>
                <a:cs typeface="Tahoma"/>
              </a:rPr>
              <a:t>the  </a:t>
            </a:r>
            <a:r>
              <a:rPr sz="1800" spc="-135" dirty="0">
                <a:latin typeface="Tahoma"/>
                <a:cs typeface="Tahoma"/>
              </a:rPr>
              <a:t>sam</a:t>
            </a:r>
            <a:r>
              <a:rPr sz="1800" spc="-114" dirty="0">
                <a:latin typeface="Tahoma"/>
                <a:cs typeface="Tahoma"/>
              </a:rPr>
              <a:t>e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85" dirty="0">
                <a:latin typeface="Tahoma"/>
                <a:cs typeface="Tahoma"/>
              </a:rPr>
              <a:t>distanc</a:t>
            </a:r>
            <a:r>
              <a:rPr sz="1800" spc="-90" dirty="0">
                <a:latin typeface="Tahoma"/>
                <a:cs typeface="Tahoma"/>
              </a:rPr>
              <a:t>e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f</a:t>
            </a:r>
            <a:r>
              <a:rPr sz="1800" spc="-80" dirty="0">
                <a:latin typeface="Tahoma"/>
                <a:cs typeface="Tahoma"/>
              </a:rPr>
              <a:t>r</a:t>
            </a:r>
            <a:r>
              <a:rPr sz="1800" spc="-50" dirty="0">
                <a:latin typeface="Tahoma"/>
                <a:cs typeface="Tahoma"/>
              </a:rPr>
              <a:t>o</a:t>
            </a:r>
            <a:r>
              <a:rPr sz="1800" spc="-70" dirty="0">
                <a:latin typeface="Tahoma"/>
                <a:cs typeface="Tahoma"/>
              </a:rPr>
              <a:t>m </a:t>
            </a:r>
            <a:r>
              <a:rPr sz="1800" spc="-65" dirty="0">
                <a:latin typeface="Tahoma"/>
                <a:cs typeface="Tahoma"/>
              </a:rPr>
              <a:t>the </a:t>
            </a:r>
            <a:r>
              <a:rPr sz="1800" spc="-50" dirty="0">
                <a:latin typeface="Tahoma"/>
                <a:cs typeface="Tahoma"/>
              </a:rPr>
              <a:t>cente</a:t>
            </a:r>
            <a:r>
              <a:rPr sz="1800" spc="-35" dirty="0">
                <a:latin typeface="Tahoma"/>
                <a:cs typeface="Tahoma"/>
              </a:rPr>
              <a:t>r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155">
                <a:latin typeface="Tahoma"/>
                <a:cs typeface="Tahoma"/>
              </a:rPr>
              <a:t>.</a:t>
            </a:r>
            <a:r>
              <a:rPr sz="1800" spc="-245">
                <a:latin typeface="Tahoma"/>
                <a:cs typeface="Tahoma"/>
              </a:rPr>
              <a:t> </a:t>
            </a:r>
            <a:endParaRPr lang="en-US" sz="1800" spc="-245" dirty="0" smtClean="0">
              <a:latin typeface="Tahoma"/>
              <a:cs typeface="Tahoma"/>
            </a:endParaRPr>
          </a:p>
          <a:p>
            <a:pPr marL="12700" marR="200660">
              <a:lnSpc>
                <a:spcPct val="100000"/>
              </a:lnSpc>
              <a:spcBef>
                <a:spcPts val="100"/>
              </a:spcBef>
            </a:pPr>
            <a:r>
              <a:rPr sz="1800" spc="-125" smtClean="0">
                <a:latin typeface="Tahoma"/>
                <a:cs typeface="Tahoma"/>
              </a:rPr>
              <a:t>F</a:t>
            </a:r>
            <a:r>
              <a:rPr sz="1800" spc="-120" smtClean="0">
                <a:latin typeface="Tahoma"/>
                <a:cs typeface="Tahoma"/>
              </a:rPr>
              <a:t>e</a:t>
            </a:r>
            <a:r>
              <a:rPr sz="1800" spc="-45" smtClean="0">
                <a:latin typeface="Tahoma"/>
                <a:cs typeface="Tahoma"/>
              </a:rPr>
              <a:t>w</a:t>
            </a:r>
            <a:r>
              <a:rPr sz="1800" spc="-65" smtClean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r</a:t>
            </a:r>
            <a:r>
              <a:rPr sz="1800" spc="-70" dirty="0">
                <a:latin typeface="Tahoma"/>
                <a:cs typeface="Tahoma"/>
              </a:rPr>
              <a:t>eal-</a:t>
            </a:r>
            <a:r>
              <a:rPr sz="1800" spc="-165" dirty="0">
                <a:latin typeface="Tahoma"/>
                <a:cs typeface="Tahoma"/>
              </a:rPr>
              <a:t>w</a:t>
            </a:r>
            <a:r>
              <a:rPr sz="1800" spc="-10" dirty="0">
                <a:latin typeface="Tahoma"/>
                <a:cs typeface="Tahoma"/>
              </a:rPr>
              <a:t>orld  </a:t>
            </a:r>
            <a:r>
              <a:rPr sz="1800" spc="-90" dirty="0">
                <a:latin typeface="Tahoma"/>
                <a:cs typeface="Tahoma"/>
              </a:rPr>
              <a:t>examples </a:t>
            </a:r>
            <a:r>
              <a:rPr sz="1800" spc="-70" dirty="0">
                <a:latin typeface="Tahoma"/>
                <a:cs typeface="Tahoma"/>
              </a:rPr>
              <a:t>include </a:t>
            </a:r>
            <a:r>
              <a:rPr sz="1800" spc="-180" dirty="0">
                <a:latin typeface="Tahoma"/>
                <a:cs typeface="Tahoma"/>
              </a:rPr>
              <a:t>a </a:t>
            </a:r>
            <a:r>
              <a:rPr sz="1800" spc="-85" dirty="0">
                <a:latin typeface="Tahoma"/>
                <a:cs typeface="Tahoma"/>
              </a:rPr>
              <a:t>wheel, </a:t>
            </a:r>
            <a:r>
              <a:rPr sz="1800" spc="-95" dirty="0">
                <a:latin typeface="Tahoma"/>
                <a:cs typeface="Tahoma"/>
              </a:rPr>
              <a:t>dining </a:t>
            </a:r>
            <a:r>
              <a:rPr sz="1800" spc="-85" dirty="0">
                <a:latin typeface="Tahoma"/>
                <a:cs typeface="Tahoma"/>
              </a:rPr>
              <a:t>plate, </a:t>
            </a:r>
            <a:r>
              <a:rPr sz="1800" spc="-45" dirty="0">
                <a:latin typeface="Tahoma"/>
                <a:cs typeface="Tahoma"/>
              </a:rPr>
              <a:t>coin </a:t>
            </a:r>
            <a:r>
              <a:rPr sz="1800" spc="-65" dirty="0">
                <a:latin typeface="Tahoma"/>
                <a:cs typeface="Tahoma"/>
              </a:rPr>
              <a:t>etc</a:t>
            </a:r>
            <a:r>
              <a:rPr sz="1800" spc="-65">
                <a:latin typeface="Tahoma"/>
                <a:cs typeface="Tahoma"/>
              </a:rPr>
              <a:t>. </a:t>
            </a:r>
            <a:r>
              <a:rPr sz="1800" spc="-60">
                <a:latin typeface="Tahoma"/>
                <a:cs typeface="Tahoma"/>
              </a:rPr>
              <a:t> </a:t>
            </a:r>
            <a:endParaRPr sz="1800">
              <a:latin typeface="Tahoma"/>
              <a:cs typeface="Tahoma"/>
            </a:endParaRPr>
          </a:p>
          <a:p>
            <a:pPr marL="12700" marR="539750">
              <a:lnSpc>
                <a:spcPct val="100000"/>
              </a:lnSpc>
              <a:spcBef>
                <a:spcPts val="2160"/>
              </a:spcBef>
            </a:pPr>
            <a:r>
              <a:rPr sz="1800" b="1" spc="-15" dirty="0">
                <a:latin typeface="Arial"/>
                <a:cs typeface="Arial"/>
              </a:rPr>
              <a:t>Construction </a:t>
            </a:r>
            <a:r>
              <a:rPr sz="1800" b="1" spc="-50" dirty="0">
                <a:latin typeface="Arial"/>
                <a:cs typeface="Arial"/>
              </a:rPr>
              <a:t>of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circle</a:t>
            </a:r>
            <a:r>
              <a:rPr sz="1800" b="1" spc="270" dirty="0">
                <a:latin typeface="Arial"/>
                <a:cs typeface="Arial"/>
              </a:rPr>
              <a:t> </a:t>
            </a:r>
            <a:r>
              <a:rPr sz="1800" b="1" spc="65" dirty="0">
                <a:latin typeface="Arial"/>
                <a:cs typeface="Arial"/>
              </a:rPr>
              <a:t>When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its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5" dirty="0">
                <a:latin typeface="Arial"/>
                <a:cs typeface="Arial"/>
              </a:rPr>
              <a:t>radius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is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4cm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60" dirty="0">
                <a:latin typeface="Arial"/>
                <a:cs typeface="Arial"/>
              </a:rPr>
              <a:t>given.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5" dirty="0">
                <a:latin typeface="Arial"/>
                <a:cs typeface="Arial"/>
              </a:rPr>
              <a:t>Step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1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spc="-25" dirty="0">
                <a:latin typeface="Tahoma"/>
                <a:cs typeface="Tahoma"/>
              </a:rPr>
              <a:t>Open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65" dirty="0">
                <a:latin typeface="Tahoma"/>
                <a:cs typeface="Tahoma"/>
              </a:rPr>
              <a:t>the </a:t>
            </a:r>
            <a:r>
              <a:rPr sz="1800" spc="-100" dirty="0">
                <a:latin typeface="Tahoma"/>
                <a:cs typeface="Tahoma"/>
              </a:rPr>
              <a:t>compasses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for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65" dirty="0">
                <a:latin typeface="Tahoma"/>
                <a:cs typeface="Tahoma"/>
              </a:rPr>
              <a:t>the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55" dirty="0">
                <a:latin typeface="Tahoma"/>
                <a:cs typeface="Tahoma"/>
              </a:rPr>
              <a:t>required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80" dirty="0">
                <a:latin typeface="Tahoma"/>
                <a:cs typeface="Tahoma"/>
              </a:rPr>
              <a:t>radius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-60" dirty="0">
                <a:latin typeface="Tahoma"/>
                <a:cs typeface="Tahoma"/>
              </a:rPr>
              <a:t>of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-100" dirty="0">
                <a:latin typeface="Tahoma"/>
                <a:cs typeface="Tahoma"/>
              </a:rPr>
              <a:t>4cm.</a:t>
            </a:r>
            <a:endParaRPr sz="1800">
              <a:latin typeface="Tahoma"/>
              <a:cs typeface="Tahoma"/>
            </a:endParaRPr>
          </a:p>
          <a:p>
            <a:pPr marL="12700" marR="33020">
              <a:lnSpc>
                <a:spcPct val="100000"/>
              </a:lnSpc>
            </a:pPr>
            <a:r>
              <a:rPr sz="1800" b="1" spc="-15" dirty="0">
                <a:latin typeface="Arial"/>
                <a:cs typeface="Arial"/>
              </a:rPr>
              <a:t>Step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2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spc="-40" dirty="0">
                <a:latin typeface="Tahoma"/>
                <a:cs typeface="Tahoma"/>
              </a:rPr>
              <a:t>Mar</a:t>
            </a:r>
            <a:r>
              <a:rPr sz="1800" spc="-30" dirty="0">
                <a:latin typeface="Tahoma"/>
                <a:cs typeface="Tahoma"/>
              </a:rPr>
              <a:t>k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180" dirty="0">
                <a:latin typeface="Tahoma"/>
                <a:cs typeface="Tahoma"/>
              </a:rPr>
              <a:t>a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45" dirty="0">
                <a:latin typeface="Tahoma"/>
                <a:cs typeface="Tahoma"/>
              </a:rPr>
              <a:t>point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45" dirty="0">
                <a:latin typeface="Tahoma"/>
                <a:cs typeface="Tahoma"/>
              </a:rPr>
              <a:t>wit</a:t>
            </a:r>
            <a:r>
              <a:rPr sz="1800" spc="-50" dirty="0">
                <a:latin typeface="Tahoma"/>
                <a:cs typeface="Tahoma"/>
              </a:rPr>
              <a:t>h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80" dirty="0">
                <a:latin typeface="Tahoma"/>
                <a:cs typeface="Tahoma"/>
              </a:rPr>
              <a:t>a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90" dirty="0">
                <a:latin typeface="Tahoma"/>
                <a:cs typeface="Tahoma"/>
              </a:rPr>
              <a:t>shar</a:t>
            </a:r>
            <a:r>
              <a:rPr sz="1800" spc="-100" dirty="0">
                <a:latin typeface="Tahoma"/>
                <a:cs typeface="Tahoma"/>
              </a:rPr>
              <a:t>p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60" dirty="0">
                <a:latin typeface="Tahoma"/>
                <a:cs typeface="Tahoma"/>
              </a:rPr>
              <a:t>pencil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55" dirty="0">
                <a:latin typeface="Tahoma"/>
                <a:cs typeface="Tahoma"/>
              </a:rPr>
              <a:t>whe</a:t>
            </a:r>
            <a:r>
              <a:rPr sz="1800" spc="-70" dirty="0">
                <a:latin typeface="Tahoma"/>
                <a:cs typeface="Tahoma"/>
              </a:rPr>
              <a:t>r</a:t>
            </a:r>
            <a:r>
              <a:rPr sz="1800" spc="-90" dirty="0">
                <a:latin typeface="Tahoma"/>
                <a:cs typeface="Tahoma"/>
              </a:rPr>
              <a:t>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85" dirty="0">
                <a:latin typeface="Tahoma"/>
                <a:cs typeface="Tahoma"/>
              </a:rPr>
              <a:t>w</a:t>
            </a:r>
            <a:r>
              <a:rPr sz="1800" spc="-65" dirty="0">
                <a:latin typeface="Tahoma"/>
                <a:cs typeface="Tahoma"/>
              </a:rPr>
              <a:t>e  </a:t>
            </a:r>
            <a:r>
              <a:rPr sz="1800" spc="-100" dirty="0">
                <a:latin typeface="Tahoma"/>
                <a:cs typeface="Tahoma"/>
              </a:rPr>
              <a:t>wan</a:t>
            </a:r>
            <a:r>
              <a:rPr sz="1800" spc="-55" dirty="0">
                <a:latin typeface="Tahoma"/>
                <a:cs typeface="Tahoma"/>
              </a:rPr>
              <a:t>t</a:t>
            </a:r>
            <a:r>
              <a:rPr sz="1800" spc="-65" dirty="0">
                <a:latin typeface="Tahoma"/>
                <a:cs typeface="Tahoma"/>
              </a:rPr>
              <a:t> the </a:t>
            </a:r>
            <a:r>
              <a:rPr sz="1800" spc="-45" dirty="0">
                <a:latin typeface="Tahoma"/>
                <a:cs typeface="Tahoma"/>
              </a:rPr>
              <a:t>cent</a:t>
            </a:r>
            <a:r>
              <a:rPr sz="1800" spc="-70" dirty="0">
                <a:latin typeface="Tahoma"/>
                <a:cs typeface="Tahoma"/>
              </a:rPr>
              <a:t>r</a:t>
            </a:r>
            <a:r>
              <a:rPr sz="1800" spc="-90" dirty="0">
                <a:latin typeface="Tahoma"/>
                <a:cs typeface="Tahoma"/>
              </a:rPr>
              <a:t>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75" dirty="0">
                <a:latin typeface="Tahoma"/>
                <a:cs typeface="Tahoma"/>
              </a:rPr>
              <a:t>o</a:t>
            </a:r>
            <a:r>
              <a:rPr sz="1800" spc="-40" dirty="0">
                <a:latin typeface="Tahoma"/>
                <a:cs typeface="Tahoma"/>
              </a:rPr>
              <a:t>f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65" dirty="0">
                <a:latin typeface="Tahoma"/>
                <a:cs typeface="Tahoma"/>
              </a:rPr>
              <a:t>the </a:t>
            </a:r>
            <a:r>
              <a:rPr sz="1800" spc="-5" dirty="0">
                <a:latin typeface="Tahoma"/>
                <a:cs typeface="Tahoma"/>
              </a:rPr>
              <a:t>ci</a:t>
            </a:r>
            <a:r>
              <a:rPr sz="1800" spc="-45" dirty="0">
                <a:latin typeface="Tahoma"/>
                <a:cs typeface="Tahoma"/>
              </a:rPr>
              <a:t>r</a:t>
            </a:r>
            <a:r>
              <a:rPr sz="1800" spc="-50" dirty="0">
                <a:latin typeface="Tahoma"/>
                <a:cs typeface="Tahoma"/>
              </a:rPr>
              <a:t>cl</a:t>
            </a:r>
            <a:r>
              <a:rPr sz="1800" spc="-65" dirty="0">
                <a:latin typeface="Tahoma"/>
                <a:cs typeface="Tahoma"/>
              </a:rPr>
              <a:t>e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to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95" dirty="0">
                <a:latin typeface="Tahoma"/>
                <a:cs typeface="Tahoma"/>
              </a:rPr>
              <a:t>b</a:t>
            </a:r>
            <a:r>
              <a:rPr sz="1800" spc="-55" dirty="0">
                <a:latin typeface="Tahoma"/>
                <a:cs typeface="Tahoma"/>
              </a:rPr>
              <a:t>e</a:t>
            </a:r>
            <a:r>
              <a:rPr sz="1800" spc="-155" dirty="0">
                <a:latin typeface="Tahoma"/>
                <a:cs typeface="Tahoma"/>
              </a:rPr>
              <a:t>.</a:t>
            </a:r>
            <a:r>
              <a:rPr sz="1800" spc="-245" dirty="0">
                <a:latin typeface="Tahoma"/>
                <a:cs typeface="Tahoma"/>
              </a:rPr>
              <a:t> </a:t>
            </a:r>
            <a:r>
              <a:rPr sz="1800" spc="-55" dirty="0">
                <a:latin typeface="Tahoma"/>
                <a:cs typeface="Tahoma"/>
              </a:rPr>
              <a:t>Nam</a:t>
            </a:r>
            <a:r>
              <a:rPr sz="1800" spc="-40" dirty="0">
                <a:latin typeface="Tahoma"/>
                <a:cs typeface="Tahoma"/>
              </a:rPr>
              <a:t>e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it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65" dirty="0">
                <a:latin typeface="Tahoma"/>
                <a:cs typeface="Tahoma"/>
              </a:rPr>
              <a:t>a</a:t>
            </a:r>
            <a:r>
              <a:rPr sz="1800" spc="-135" dirty="0">
                <a:latin typeface="Tahoma"/>
                <a:cs typeface="Tahoma"/>
              </a:rPr>
              <a:t>s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O</a:t>
            </a:r>
            <a:r>
              <a:rPr sz="1800" spc="-155" dirty="0">
                <a:latin typeface="Tahoma"/>
                <a:cs typeface="Tahoma"/>
              </a:rPr>
              <a:t>.  </a:t>
            </a:r>
            <a:r>
              <a:rPr sz="1800" b="1" spc="-15" dirty="0">
                <a:latin typeface="Arial"/>
                <a:cs typeface="Arial"/>
              </a:rPr>
              <a:t>Step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3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spc="-85" dirty="0">
                <a:latin typeface="Tahoma"/>
                <a:cs typeface="Tahoma"/>
              </a:rPr>
              <a:t>Place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65" dirty="0">
                <a:latin typeface="Tahoma"/>
                <a:cs typeface="Tahoma"/>
              </a:rPr>
              <a:t>the </a:t>
            </a:r>
            <a:r>
              <a:rPr sz="1800" spc="-35" dirty="0">
                <a:latin typeface="Tahoma"/>
                <a:cs typeface="Tahoma"/>
              </a:rPr>
              <a:t>pointer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60" dirty="0">
                <a:latin typeface="Tahoma"/>
                <a:cs typeface="Tahoma"/>
              </a:rPr>
              <a:t>of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65" dirty="0">
                <a:latin typeface="Tahoma"/>
                <a:cs typeface="Tahoma"/>
              </a:rPr>
              <a:t>the </a:t>
            </a:r>
            <a:r>
              <a:rPr sz="1800" spc="-100" dirty="0">
                <a:latin typeface="Tahoma"/>
                <a:cs typeface="Tahoma"/>
              </a:rPr>
              <a:t>compasses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on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O. 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b="1" spc="-15" dirty="0">
                <a:latin typeface="Arial"/>
                <a:cs typeface="Arial"/>
              </a:rPr>
              <a:t>Step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4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spc="-95" dirty="0">
                <a:latin typeface="Tahoma"/>
                <a:cs typeface="Tahoma"/>
              </a:rPr>
              <a:t>Turn</a:t>
            </a:r>
            <a:r>
              <a:rPr sz="1800" spc="-65" dirty="0">
                <a:latin typeface="Tahoma"/>
                <a:cs typeface="Tahoma"/>
              </a:rPr>
              <a:t> the </a:t>
            </a:r>
            <a:r>
              <a:rPr sz="1800" spc="-100" dirty="0">
                <a:latin typeface="Tahoma"/>
                <a:cs typeface="Tahoma"/>
              </a:rPr>
              <a:t>compasses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60" dirty="0">
                <a:latin typeface="Tahoma"/>
                <a:cs typeface="Tahoma"/>
              </a:rPr>
              <a:t>slowly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to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80" dirty="0">
                <a:latin typeface="Tahoma"/>
                <a:cs typeface="Tahoma"/>
              </a:rPr>
              <a:t>draw</a:t>
            </a:r>
            <a:r>
              <a:rPr sz="1800" spc="-65" dirty="0">
                <a:latin typeface="Tahoma"/>
                <a:cs typeface="Tahoma"/>
              </a:rPr>
              <a:t> the 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circle.</a:t>
            </a:r>
            <a:r>
              <a:rPr sz="1800" spc="-245" dirty="0">
                <a:latin typeface="Tahoma"/>
                <a:cs typeface="Tahoma"/>
              </a:rPr>
              <a:t> </a:t>
            </a:r>
            <a:r>
              <a:rPr sz="1800" spc="-70" dirty="0">
                <a:latin typeface="Tahoma"/>
                <a:cs typeface="Tahoma"/>
              </a:rPr>
              <a:t>Be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80" dirty="0">
                <a:latin typeface="Tahoma"/>
                <a:cs typeface="Tahoma"/>
              </a:rPr>
              <a:t>careful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to</a:t>
            </a:r>
            <a:r>
              <a:rPr sz="1800" spc="-60" dirty="0">
                <a:latin typeface="Tahoma"/>
                <a:cs typeface="Tahoma"/>
              </a:rPr>
              <a:t> complete </a:t>
            </a:r>
            <a:r>
              <a:rPr sz="1800" spc="-65" dirty="0">
                <a:latin typeface="Tahoma"/>
                <a:cs typeface="Tahoma"/>
              </a:rPr>
              <a:t>the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90" dirty="0">
                <a:latin typeface="Tahoma"/>
                <a:cs typeface="Tahoma"/>
              </a:rPr>
              <a:t>movement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80" dirty="0">
                <a:latin typeface="Tahoma"/>
                <a:cs typeface="Tahoma"/>
              </a:rPr>
              <a:t>around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65" dirty="0">
                <a:latin typeface="Tahoma"/>
                <a:cs typeface="Tahoma"/>
              </a:rPr>
              <a:t>in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65" dirty="0">
                <a:latin typeface="Tahoma"/>
                <a:cs typeface="Tahoma"/>
              </a:rPr>
              <a:t>one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90" dirty="0">
                <a:latin typeface="Tahoma"/>
                <a:cs typeface="Tahoma"/>
              </a:rPr>
              <a:t>instant.</a:t>
            </a:r>
            <a:endParaRPr sz="1800">
              <a:latin typeface="Tahoma"/>
              <a:cs typeface="Tahoma"/>
            </a:endParaRPr>
          </a:p>
          <a:p>
            <a:pPr marL="202565">
              <a:lnSpc>
                <a:spcPct val="100000"/>
              </a:lnSpc>
              <a:spcBef>
                <a:spcPts val="2160"/>
              </a:spcBef>
            </a:pPr>
            <a:r>
              <a:rPr sz="1800" spc="-20" dirty="0">
                <a:latin typeface="Tahoma"/>
                <a:cs typeface="Tahoma"/>
              </a:rPr>
              <a:t>For</a:t>
            </a:r>
            <a:r>
              <a:rPr sz="1800" spc="400" dirty="0">
                <a:latin typeface="Tahoma"/>
                <a:cs typeface="Tahoma"/>
              </a:rPr>
              <a:t> </a:t>
            </a:r>
            <a:r>
              <a:rPr sz="1800" spc="-60" dirty="0">
                <a:latin typeface="Tahoma"/>
                <a:cs typeface="Tahoma"/>
              </a:rPr>
              <a:t>video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u="heavy" spc="1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Click</a:t>
            </a:r>
            <a:r>
              <a:rPr sz="1800" u="heavy" spc="-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Here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8633" y="229164"/>
            <a:ext cx="2684780" cy="615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850" spc="-110" dirty="0">
                <a:latin typeface="Tahoma"/>
                <a:cs typeface="Tahoma"/>
              </a:rPr>
              <a:t>Lin</a:t>
            </a:r>
            <a:r>
              <a:rPr sz="3850" spc="-130" dirty="0">
                <a:latin typeface="Tahoma"/>
                <a:cs typeface="Tahoma"/>
              </a:rPr>
              <a:t>e</a:t>
            </a:r>
            <a:r>
              <a:rPr sz="3850" spc="-135" dirty="0">
                <a:latin typeface="Tahoma"/>
                <a:cs typeface="Tahoma"/>
              </a:rPr>
              <a:t> </a:t>
            </a:r>
            <a:r>
              <a:rPr sz="3850" spc="-240" dirty="0">
                <a:latin typeface="Tahoma"/>
                <a:cs typeface="Tahoma"/>
              </a:rPr>
              <a:t>Segment</a:t>
            </a:r>
            <a:endParaRPr sz="38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301" y="886764"/>
            <a:ext cx="5509260" cy="538416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49885" marR="132715" indent="-337820">
              <a:lnSpc>
                <a:spcPct val="80000"/>
              </a:lnSpc>
              <a:spcBef>
                <a:spcPts val="530"/>
              </a:spcBef>
              <a:buClr>
                <a:srgbClr val="3791A7"/>
              </a:buClr>
              <a:buSzPct val="77777"/>
              <a:buFont typeface="Segoe UI Symbol"/>
              <a:buChar char="⚫"/>
              <a:tabLst>
                <a:tab pos="349885" algn="l"/>
                <a:tab pos="350520" algn="l"/>
              </a:tabLst>
            </a:pPr>
            <a:r>
              <a:rPr sz="1800" spc="-5" dirty="0">
                <a:latin typeface="Arial MT"/>
                <a:cs typeface="Arial MT"/>
              </a:rPr>
              <a:t>Line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Segment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line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connects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two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points. It is the </a:t>
            </a:r>
            <a:r>
              <a:rPr sz="1800" dirty="0">
                <a:latin typeface="Arial MT"/>
                <a:cs typeface="Arial MT"/>
              </a:rPr>
              <a:t>shortest </a:t>
            </a:r>
            <a:r>
              <a:rPr sz="1800" spc="-5" dirty="0">
                <a:latin typeface="Arial MT"/>
                <a:cs typeface="Arial MT"/>
              </a:rPr>
              <a:t>distance between the two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points</a:t>
            </a:r>
            <a:r>
              <a:rPr sz="1800" dirty="0">
                <a:latin typeface="Arial MT"/>
                <a:cs typeface="Arial MT"/>
              </a:rPr>
              <a:t>.</a:t>
            </a:r>
            <a:r>
              <a:rPr sz="1800" spc="-5" dirty="0">
                <a:latin typeface="Arial MT"/>
                <a:cs typeface="Arial MT"/>
              </a:rPr>
              <a:t> I</a:t>
            </a:r>
            <a:r>
              <a:rPr sz="1800" dirty="0">
                <a:latin typeface="Arial MT"/>
                <a:cs typeface="Arial MT"/>
              </a:rPr>
              <a:t>t</a:t>
            </a:r>
            <a:r>
              <a:rPr sz="1800" spc="-5" dirty="0">
                <a:latin typeface="Arial MT"/>
                <a:cs typeface="Arial MT"/>
              </a:rPr>
              <a:t> ha</a:t>
            </a:r>
            <a:r>
              <a:rPr sz="1800" dirty="0">
                <a:latin typeface="Arial MT"/>
                <a:cs typeface="Arial MT"/>
              </a:rPr>
              <a:t>s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 length</a:t>
            </a:r>
            <a:r>
              <a:rPr sz="1800" dirty="0">
                <a:latin typeface="Arial MT"/>
                <a:cs typeface="Arial MT"/>
              </a:rPr>
              <a:t>.</a:t>
            </a:r>
            <a:r>
              <a:rPr sz="1800" spc="-3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Lin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segment</a:t>
            </a:r>
            <a:r>
              <a:rPr sz="1800" spc="-5" dirty="0">
                <a:latin typeface="Arial MT"/>
                <a:cs typeface="Arial MT"/>
              </a:rPr>
              <a:t> ha</a:t>
            </a:r>
            <a:r>
              <a:rPr sz="1800" dirty="0">
                <a:latin typeface="Arial MT"/>
                <a:cs typeface="Arial MT"/>
              </a:rPr>
              <a:t>s</a:t>
            </a:r>
            <a:r>
              <a:rPr sz="1800" spc="-5" dirty="0">
                <a:latin typeface="Arial MT"/>
                <a:cs typeface="Arial MT"/>
              </a:rPr>
              <a:t> tw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-5" dirty="0">
                <a:latin typeface="Arial MT"/>
                <a:cs typeface="Arial MT"/>
              </a:rPr>
              <a:t> end  point.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Arial MT"/>
              <a:cs typeface="Arial MT"/>
            </a:endParaRPr>
          </a:p>
          <a:p>
            <a:pPr marL="66675" marR="989965">
              <a:lnSpc>
                <a:spcPct val="107800"/>
              </a:lnSpc>
              <a:spcBef>
                <a:spcPts val="5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Construction of line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segment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of given length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draw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line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segment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length 10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cm.</a:t>
            </a:r>
            <a:endParaRPr sz="1800">
              <a:latin typeface="Arial MT"/>
              <a:cs typeface="Arial MT"/>
            </a:endParaRPr>
          </a:p>
          <a:p>
            <a:pPr marL="66675">
              <a:lnSpc>
                <a:spcPct val="100000"/>
              </a:lnSpc>
              <a:spcBef>
                <a:spcPts val="165"/>
              </a:spcBef>
            </a:pPr>
            <a:r>
              <a:rPr sz="1800" spc="-5" dirty="0">
                <a:latin typeface="Arial MT"/>
                <a:cs typeface="Arial MT"/>
              </a:rPr>
              <a:t>Step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</a:t>
            </a:r>
            <a:r>
              <a:rPr sz="1800" spc="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Draw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line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l.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Mark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point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line l.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Arial MT"/>
              <a:cs typeface="Arial MT"/>
            </a:endParaRPr>
          </a:p>
          <a:p>
            <a:pPr marL="66675" marR="5080" algn="just">
              <a:lnSpc>
                <a:spcPts val="1730"/>
              </a:lnSpc>
            </a:pPr>
            <a:r>
              <a:rPr sz="1800" spc="-5" dirty="0">
                <a:latin typeface="Arial MT"/>
                <a:cs typeface="Arial MT"/>
              </a:rPr>
              <a:t>Step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Place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compasses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pointer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zero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mark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 the </a:t>
            </a:r>
            <a:r>
              <a:rPr sz="1800" spc="-20" dirty="0">
                <a:latin typeface="Arial MT"/>
                <a:cs typeface="Arial MT"/>
              </a:rPr>
              <a:t>ruler. </a:t>
            </a:r>
            <a:r>
              <a:rPr sz="1800" spc="-5" dirty="0">
                <a:latin typeface="Arial MT"/>
                <a:cs typeface="Arial MT"/>
              </a:rPr>
              <a:t>Open it to place the pencil point up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 the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10cm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mark.</a:t>
            </a:r>
            <a:endParaRPr sz="1800">
              <a:latin typeface="Arial MT"/>
              <a:cs typeface="Arial MT"/>
            </a:endParaRPr>
          </a:p>
          <a:p>
            <a:pPr marL="66675" marR="189865">
              <a:lnSpc>
                <a:spcPts val="1730"/>
              </a:lnSpc>
              <a:spcBef>
                <a:spcPts val="590"/>
              </a:spcBef>
            </a:pPr>
            <a:r>
              <a:rPr sz="1800" spc="-5" dirty="0">
                <a:latin typeface="Arial MT"/>
                <a:cs typeface="Arial MT"/>
              </a:rPr>
              <a:t>Step </a:t>
            </a:r>
            <a:r>
              <a:rPr sz="1800" dirty="0">
                <a:latin typeface="Arial MT"/>
                <a:cs typeface="Arial MT"/>
              </a:rPr>
              <a:t>3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40" dirty="0">
                <a:latin typeface="Arial MT"/>
                <a:cs typeface="Arial MT"/>
              </a:rPr>
              <a:t>Taking </a:t>
            </a:r>
            <a:r>
              <a:rPr sz="1800" dirty="0">
                <a:latin typeface="Arial MT"/>
                <a:cs typeface="Arial MT"/>
              </a:rPr>
              <a:t>caution </a:t>
            </a:r>
            <a:r>
              <a:rPr sz="1800" spc="-5" dirty="0">
                <a:latin typeface="Arial MT"/>
                <a:cs typeface="Arial MT"/>
              </a:rPr>
              <a:t>that the opening of the </a:t>
            </a:r>
            <a:r>
              <a:rPr sz="1800" dirty="0">
                <a:latin typeface="Arial MT"/>
                <a:cs typeface="Arial MT"/>
              </a:rPr>
              <a:t> compasses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changed,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place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pointer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swing</a:t>
            </a:r>
            <a:r>
              <a:rPr sz="1800" spc="-5" dirty="0">
                <a:latin typeface="Arial MT"/>
                <a:cs typeface="Arial MT"/>
              </a:rPr>
              <a:t> an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arc to </a:t>
            </a:r>
            <a:r>
              <a:rPr sz="1800" dirty="0">
                <a:latin typeface="Arial MT"/>
                <a:cs typeface="Arial MT"/>
              </a:rPr>
              <a:t>cut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</a:t>
            </a:r>
            <a:r>
              <a:rPr sz="1800" spc="-5" dirty="0">
                <a:latin typeface="Arial MT"/>
                <a:cs typeface="Arial MT"/>
              </a:rPr>
              <a:t> at B.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Arial MT"/>
              <a:cs typeface="Arial MT"/>
            </a:endParaRPr>
          </a:p>
          <a:p>
            <a:pPr marL="66675" marR="611505">
              <a:lnSpc>
                <a:spcPct val="215600"/>
              </a:lnSpc>
              <a:tabLst>
                <a:tab pos="902335" algn="l"/>
              </a:tabLst>
            </a:pPr>
            <a:r>
              <a:rPr sz="1800" spc="-5" dirty="0">
                <a:latin typeface="Arial MT"/>
                <a:cs typeface="Arial MT"/>
              </a:rPr>
              <a:t>Step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4	</a:t>
            </a:r>
            <a:r>
              <a:rPr sz="1800" spc="-5" dirty="0">
                <a:latin typeface="Arial MT"/>
                <a:cs typeface="Arial MT"/>
              </a:rPr>
              <a:t>AB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line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segment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required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length.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more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u="heavy" spc="-5" dirty="0">
                <a:solidFill>
                  <a:srgbClr val="8DC765"/>
                </a:solidFill>
                <a:uFill>
                  <a:solidFill>
                    <a:srgbClr val="8DC765"/>
                  </a:solidFill>
                </a:uFill>
                <a:latin typeface="Arial MT"/>
                <a:cs typeface="Arial MT"/>
                <a:hlinkClick r:id="rId2"/>
              </a:rPr>
              <a:t>Click</a:t>
            </a:r>
            <a:r>
              <a:rPr sz="1800" u="heavy" spc="-10" dirty="0">
                <a:solidFill>
                  <a:srgbClr val="8DC765"/>
                </a:solidFill>
                <a:uFill>
                  <a:solidFill>
                    <a:srgbClr val="8DC765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800" u="heavy" spc="-5" dirty="0">
                <a:solidFill>
                  <a:srgbClr val="8DC765"/>
                </a:solidFill>
                <a:uFill>
                  <a:solidFill>
                    <a:srgbClr val="8DC765"/>
                  </a:solidFill>
                </a:uFill>
                <a:latin typeface="Arial MT"/>
                <a:cs typeface="Arial MT"/>
                <a:hlinkClick r:id="rId2"/>
              </a:rPr>
              <a:t>here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9348" y="5181600"/>
            <a:ext cx="4457699" cy="135255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479348" y="2362200"/>
            <a:ext cx="4664710" cy="2653665"/>
            <a:chOff x="4479348" y="2362200"/>
            <a:chExt cx="4664710" cy="265366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9002" y="2362200"/>
              <a:ext cx="3964997" cy="4000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7400" y="3352800"/>
              <a:ext cx="3276599" cy="761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9348" y="4577497"/>
              <a:ext cx="4421330" cy="4378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425" y="386747"/>
            <a:ext cx="7367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Black"/>
                <a:cs typeface="Arial Black"/>
              </a:rPr>
              <a:t>Construction</a:t>
            </a:r>
            <a:r>
              <a:rPr sz="2400" spc="-1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a</a:t>
            </a:r>
            <a:r>
              <a:rPr sz="2400" spc="-15" dirty="0">
                <a:latin typeface="Arial Black"/>
                <a:cs typeface="Arial Black"/>
              </a:rPr>
              <a:t> copy</a:t>
            </a:r>
            <a:r>
              <a:rPr sz="2400" spc="-10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of</a:t>
            </a:r>
            <a:r>
              <a:rPr sz="2400" spc="13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a</a:t>
            </a:r>
            <a:r>
              <a:rPr sz="2400" spc="-10" dirty="0">
                <a:latin typeface="Arial Black"/>
                <a:cs typeface="Arial Black"/>
              </a:rPr>
              <a:t> </a:t>
            </a:r>
            <a:r>
              <a:rPr sz="2400" spc="-20" dirty="0">
                <a:latin typeface="Arial Black"/>
                <a:cs typeface="Arial Black"/>
              </a:rPr>
              <a:t>given</a:t>
            </a:r>
            <a:r>
              <a:rPr sz="2400" spc="-1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line</a:t>
            </a:r>
            <a:r>
              <a:rPr sz="2400" spc="-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segment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2301" y="854455"/>
            <a:ext cx="4537075" cy="43992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49885" indent="-337820">
              <a:lnSpc>
                <a:spcPct val="100000"/>
              </a:lnSpc>
              <a:spcBef>
                <a:spcPts val="700"/>
              </a:spcBef>
              <a:buClr>
                <a:srgbClr val="3791A7"/>
              </a:buClr>
              <a:buSzPct val="77777"/>
              <a:buFont typeface="Segoe UI Symbol"/>
              <a:buChar char="⚫"/>
              <a:tabLst>
                <a:tab pos="349885" algn="l"/>
                <a:tab pos="350520" algn="l"/>
              </a:tabLst>
            </a:pPr>
            <a:r>
              <a:rPr sz="1800" spc="-65" dirty="0">
                <a:latin typeface="Arial Black"/>
                <a:cs typeface="Arial Black"/>
              </a:rPr>
              <a:t>To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spc="-20" dirty="0">
                <a:latin typeface="Arial Black"/>
                <a:cs typeface="Arial Black"/>
              </a:rPr>
              <a:t>make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a</a:t>
            </a:r>
            <a:r>
              <a:rPr sz="1800" spc="-15" dirty="0">
                <a:latin typeface="Arial Black"/>
                <a:cs typeface="Arial Black"/>
              </a:rPr>
              <a:t> copy </a:t>
            </a:r>
            <a:r>
              <a:rPr sz="1800" spc="-5" dirty="0">
                <a:latin typeface="Arial Black"/>
                <a:cs typeface="Arial Black"/>
              </a:rPr>
              <a:t>of</a:t>
            </a:r>
            <a:r>
              <a:rPr sz="1800" spc="90" dirty="0">
                <a:latin typeface="Arial Black"/>
                <a:cs typeface="Arial Black"/>
              </a:rPr>
              <a:t> </a:t>
            </a:r>
            <a:r>
              <a:rPr sz="1800" spc="5" dirty="0">
                <a:latin typeface="Arial Black"/>
                <a:cs typeface="Arial Black"/>
              </a:rPr>
              <a:t>AB.</a:t>
            </a:r>
            <a:endParaRPr sz="1800">
              <a:latin typeface="Arial Black"/>
              <a:cs typeface="Arial Black"/>
            </a:endParaRPr>
          </a:p>
          <a:p>
            <a:pPr marL="349885" marR="295275" indent="-337820">
              <a:lnSpc>
                <a:spcPct val="100000"/>
              </a:lnSpc>
              <a:spcBef>
                <a:spcPts val="600"/>
              </a:spcBef>
              <a:buClr>
                <a:srgbClr val="3791A7"/>
              </a:buClr>
              <a:buSzPct val="77777"/>
              <a:buFont typeface="Segoe UI Symbol"/>
              <a:buChar char="⚫"/>
              <a:tabLst>
                <a:tab pos="426084" algn="l"/>
                <a:tab pos="426720" algn="l"/>
              </a:tabLst>
            </a:pPr>
            <a:r>
              <a:rPr dirty="0"/>
              <a:t>	</a:t>
            </a:r>
            <a:r>
              <a:rPr sz="1800" spc="-5" dirty="0">
                <a:latin typeface="Arial Black"/>
                <a:cs typeface="Arial Black"/>
              </a:rPr>
              <a:t>Step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b="1" dirty="0">
                <a:latin typeface="Arial"/>
                <a:cs typeface="Arial"/>
              </a:rPr>
              <a:t>1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Given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AB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whose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length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not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known.</a:t>
            </a:r>
            <a:endParaRPr sz="1800">
              <a:latin typeface="Arial MT"/>
              <a:cs typeface="Arial MT"/>
            </a:endParaRPr>
          </a:p>
          <a:p>
            <a:pPr marL="349885" marR="71755" indent="-337820">
              <a:lnSpc>
                <a:spcPct val="100000"/>
              </a:lnSpc>
              <a:spcBef>
                <a:spcPts val="600"/>
              </a:spcBef>
              <a:buClr>
                <a:srgbClr val="3791A7"/>
              </a:buClr>
              <a:buSzPct val="77777"/>
              <a:buFont typeface="Segoe UI Symbol"/>
              <a:buChar char="⚫"/>
              <a:tabLst>
                <a:tab pos="413384" algn="l"/>
                <a:tab pos="414020" algn="l"/>
              </a:tabLst>
            </a:pPr>
            <a:r>
              <a:rPr dirty="0"/>
              <a:t>	</a:t>
            </a:r>
            <a:r>
              <a:rPr sz="1800" b="1" spc="-5" dirty="0">
                <a:latin typeface="Arial"/>
                <a:cs typeface="Arial"/>
              </a:rPr>
              <a:t>Step </a:t>
            </a:r>
            <a:r>
              <a:rPr sz="1800" b="1" dirty="0">
                <a:latin typeface="Arial"/>
                <a:cs typeface="Arial"/>
              </a:rPr>
              <a:t>2 </a:t>
            </a:r>
            <a:r>
              <a:rPr sz="1800" spc="-5" dirty="0">
                <a:latin typeface="Arial MT"/>
                <a:cs typeface="Arial MT"/>
              </a:rPr>
              <a:t>Fix the </a:t>
            </a:r>
            <a:r>
              <a:rPr sz="1800" dirty="0">
                <a:latin typeface="Arial MT"/>
                <a:cs typeface="Arial MT"/>
              </a:rPr>
              <a:t>compasses </a:t>
            </a:r>
            <a:r>
              <a:rPr sz="1800" spc="-5" dirty="0">
                <a:latin typeface="Arial MT"/>
                <a:cs typeface="Arial MT"/>
              </a:rPr>
              <a:t>pointer on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 the pencil end on B.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 opening of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 instrument now gives the length of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AB.</a:t>
            </a:r>
            <a:endParaRPr sz="1800">
              <a:latin typeface="Arial MT"/>
              <a:cs typeface="Arial MT"/>
            </a:endParaRPr>
          </a:p>
          <a:p>
            <a:pPr marL="349885" marR="29209" indent="-337820">
              <a:lnSpc>
                <a:spcPct val="100000"/>
              </a:lnSpc>
              <a:spcBef>
                <a:spcPts val="600"/>
              </a:spcBef>
              <a:buClr>
                <a:srgbClr val="3791A7"/>
              </a:buClr>
              <a:buSzPct val="77777"/>
              <a:buFont typeface="Segoe UI Symbol"/>
              <a:buChar char="⚫"/>
              <a:tabLst>
                <a:tab pos="413384" algn="l"/>
                <a:tab pos="414020" algn="l"/>
              </a:tabLst>
            </a:pPr>
            <a:r>
              <a:rPr dirty="0"/>
              <a:t>	</a:t>
            </a:r>
            <a:r>
              <a:rPr sz="1800" b="1" spc="-5" dirty="0">
                <a:latin typeface="Arial"/>
                <a:cs typeface="Arial"/>
              </a:rPr>
              <a:t>Step </a:t>
            </a:r>
            <a:r>
              <a:rPr sz="1800" b="1" dirty="0">
                <a:latin typeface="Arial"/>
                <a:cs typeface="Arial"/>
              </a:rPr>
              <a:t>3 </a:t>
            </a:r>
            <a:r>
              <a:rPr sz="1800" spc="-5" dirty="0">
                <a:latin typeface="Arial MT"/>
                <a:cs typeface="Arial MT"/>
              </a:rPr>
              <a:t>Draw any line l.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Choose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point </a:t>
            </a:r>
            <a:r>
              <a:rPr sz="1800" dirty="0">
                <a:latin typeface="Arial MT"/>
                <a:cs typeface="Arial MT"/>
              </a:rPr>
              <a:t> C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l.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Without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changing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compasses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setting,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place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pointer 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C.</a:t>
            </a:r>
            <a:endParaRPr sz="1800">
              <a:latin typeface="Arial MT"/>
              <a:cs typeface="Arial MT"/>
            </a:endParaRPr>
          </a:p>
          <a:p>
            <a:pPr marL="349885" marR="5080" indent="-337820">
              <a:lnSpc>
                <a:spcPct val="100000"/>
              </a:lnSpc>
              <a:spcBef>
                <a:spcPts val="600"/>
              </a:spcBef>
              <a:buClr>
                <a:srgbClr val="3791A7"/>
              </a:buClr>
              <a:buSzPct val="77777"/>
              <a:buFont typeface="Segoe UI Symbol"/>
              <a:buChar char="⚫"/>
              <a:tabLst>
                <a:tab pos="349885" algn="l"/>
                <a:tab pos="350520" algn="l"/>
              </a:tabLst>
            </a:pPr>
            <a:r>
              <a:rPr sz="1800" b="1" spc="-5" dirty="0">
                <a:latin typeface="Arial"/>
                <a:cs typeface="Arial"/>
              </a:rPr>
              <a:t>Step </a:t>
            </a:r>
            <a:r>
              <a:rPr sz="1800" b="1" dirty="0">
                <a:latin typeface="Arial"/>
                <a:cs typeface="Arial"/>
              </a:rPr>
              <a:t>4 </a:t>
            </a:r>
            <a:r>
              <a:rPr sz="1800" spc="-5" dirty="0">
                <a:latin typeface="Arial MT"/>
                <a:cs typeface="Arial MT"/>
              </a:rPr>
              <a:t>Swing an arc that </a:t>
            </a:r>
            <a:r>
              <a:rPr sz="1800" dirty="0">
                <a:latin typeface="Arial MT"/>
                <a:cs typeface="Arial MT"/>
              </a:rPr>
              <a:t>cuts l </a:t>
            </a:r>
            <a:r>
              <a:rPr sz="1800" spc="-5" dirty="0">
                <a:latin typeface="Arial MT"/>
                <a:cs typeface="Arial MT"/>
              </a:rPr>
              <a:t>at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point,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35" dirty="0">
                <a:latin typeface="Arial MT"/>
                <a:cs typeface="Arial MT"/>
              </a:rPr>
              <a:t>say,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D.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Now CD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copy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AB.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 MT"/>
              <a:cs typeface="Arial MT"/>
            </a:endParaRPr>
          </a:p>
          <a:p>
            <a:pPr marL="19304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For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more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u="heavy" dirty="0">
                <a:solidFill>
                  <a:srgbClr val="8DC765"/>
                </a:solidFill>
                <a:uFill>
                  <a:solidFill>
                    <a:srgbClr val="8DC765"/>
                  </a:solidFill>
                </a:uFill>
                <a:latin typeface="Arial MT"/>
                <a:cs typeface="Arial MT"/>
                <a:hlinkClick r:id="rId2"/>
              </a:rPr>
              <a:t>click</a:t>
            </a:r>
            <a:r>
              <a:rPr sz="1800" u="heavy" spc="-25" dirty="0">
                <a:solidFill>
                  <a:srgbClr val="8DC765"/>
                </a:solidFill>
                <a:uFill>
                  <a:solidFill>
                    <a:srgbClr val="8DC765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800" u="heavy" spc="-5" dirty="0">
                <a:solidFill>
                  <a:srgbClr val="8DC765"/>
                </a:solidFill>
                <a:uFill>
                  <a:solidFill>
                    <a:srgbClr val="8DC765"/>
                  </a:solidFill>
                </a:uFill>
                <a:latin typeface="Arial MT"/>
                <a:cs typeface="Arial MT"/>
                <a:hlinkClick r:id="rId2"/>
              </a:rPr>
              <a:t>here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68020" y="1295400"/>
            <a:ext cx="3890645" cy="4206875"/>
            <a:chOff x="5068020" y="1295400"/>
            <a:chExt cx="3890645" cy="42068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3200" y="1295400"/>
              <a:ext cx="1679574" cy="2857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6334" y="1752600"/>
              <a:ext cx="1874836" cy="18287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8020" y="3581400"/>
              <a:ext cx="2811462" cy="1920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50182" y="2971800"/>
              <a:ext cx="2308224" cy="16602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2610" y="229165"/>
            <a:ext cx="2941320" cy="615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850" spc="-250" dirty="0">
                <a:latin typeface="Tahoma"/>
                <a:cs typeface="Tahoma"/>
              </a:rPr>
              <a:t>P</a:t>
            </a:r>
            <a:r>
              <a:rPr sz="3850" spc="-125" dirty="0">
                <a:latin typeface="Tahoma"/>
                <a:cs typeface="Tahoma"/>
              </a:rPr>
              <a:t>erpendiculars</a:t>
            </a:r>
            <a:endParaRPr sz="38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701" y="1006855"/>
            <a:ext cx="54502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marR="5080" indent="-337820">
              <a:lnSpc>
                <a:spcPct val="100000"/>
              </a:lnSpc>
              <a:spcBef>
                <a:spcPts val="100"/>
              </a:spcBef>
              <a:buClr>
                <a:srgbClr val="3791A7"/>
              </a:buClr>
              <a:buSzPct val="77777"/>
              <a:buFont typeface="Segoe UI Symbol"/>
              <a:buChar char="⚫"/>
              <a:tabLst>
                <a:tab pos="349885" algn="l"/>
                <a:tab pos="350520" algn="l"/>
              </a:tabLst>
            </a:pP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line is </a:t>
            </a:r>
            <a:r>
              <a:rPr sz="1800" dirty="0">
                <a:latin typeface="Arial MT"/>
                <a:cs typeface="Arial MT"/>
              </a:rPr>
              <a:t>said </a:t>
            </a:r>
            <a:r>
              <a:rPr sz="1800" spc="-5" dirty="0">
                <a:latin typeface="Arial MT"/>
                <a:cs typeface="Arial MT"/>
              </a:rPr>
              <a:t>to be perpendicular to another line if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 two lines intersect at </a:t>
            </a:r>
            <a:r>
              <a:rPr sz="1800" dirty="0">
                <a:latin typeface="Arial MT"/>
                <a:cs typeface="Arial MT"/>
              </a:rPr>
              <a:t>a right </a:t>
            </a:r>
            <a:r>
              <a:rPr sz="1800" spc="-5" dirty="0">
                <a:latin typeface="Arial MT"/>
                <a:cs typeface="Arial MT"/>
              </a:rPr>
              <a:t>angle.if figure both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line intersect at 90 each </a:t>
            </a:r>
            <a:r>
              <a:rPr sz="1800" spc="-20" dirty="0">
                <a:latin typeface="Arial MT"/>
                <a:cs typeface="Arial MT"/>
              </a:rPr>
              <a:t>other. </a:t>
            </a:r>
            <a:r>
              <a:rPr sz="1800" spc="-5" dirty="0">
                <a:latin typeface="Arial MT"/>
                <a:cs typeface="Arial MT"/>
              </a:rPr>
              <a:t>So they are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perpendicular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 each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20">
                <a:latin typeface="Arial MT"/>
                <a:cs typeface="Arial MT"/>
              </a:rPr>
              <a:t>other</a:t>
            </a:r>
            <a:r>
              <a:rPr sz="1800" spc="-20" smtClean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4800" y="51091"/>
            <a:ext cx="8573725" cy="6806909"/>
            <a:chOff x="228599" y="1"/>
            <a:chExt cx="8573725" cy="680690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8479" y="1"/>
              <a:ext cx="2723844" cy="27533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599" y="3387436"/>
              <a:ext cx="8573725" cy="34194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499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CONTENT</vt:lpstr>
      <vt:lpstr>Geometry</vt:lpstr>
      <vt:lpstr>Description</vt:lpstr>
      <vt:lpstr>To draw  perpendicular and  parallel lines</vt:lpstr>
      <vt:lpstr>Circle</vt:lpstr>
      <vt:lpstr>Line Segment</vt:lpstr>
      <vt:lpstr>Construction a copy of a given line segment</vt:lpstr>
      <vt:lpstr>Perpendiculars</vt:lpstr>
      <vt:lpstr>Constructing an angle of a given measure</vt:lpstr>
      <vt:lpstr>Multiple choice Question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 Practical Geometry 1.pptx</dc:title>
  <dc:creator>sns</dc:creator>
  <cp:lastModifiedBy>sns</cp:lastModifiedBy>
  <cp:revision>1</cp:revision>
  <dcterms:created xsi:type="dcterms:W3CDTF">2023-09-30T05:23:30Z</dcterms:created>
  <dcterms:modified xsi:type="dcterms:W3CDTF">2023-09-30T05:33:29Z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